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360" r:id="rId6"/>
    <p:sldId id="361" r:id="rId7"/>
    <p:sldId id="362" r:id="rId8"/>
    <p:sldId id="363" r:id="rId9"/>
    <p:sldId id="364" r:id="rId10"/>
    <p:sldId id="365" r:id="rId11"/>
    <p:sldId id="272" r:id="rId12"/>
    <p:sldId id="330" r:id="rId13"/>
    <p:sldId id="271" r:id="rId14"/>
    <p:sldId id="293" r:id="rId15"/>
    <p:sldId id="331" r:id="rId16"/>
    <p:sldId id="29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11346-E90A-AB57-0BDD-E09A24F235F6}" v="64" dt="2024-09-16T16:09:40.093"/>
    <p1510:client id="{4ACD9D4D-60A0-C230-733B-6595626F97C5}" v="1819" dt="2024-09-16T15:54:09.946"/>
    <p1510:client id="{A57CBD45-1181-E7C6-8995-AC346C301114}" v="2" dt="2024-09-16T21:15:24.284"/>
    <p1510:client id="{C3300521-3908-D26B-597D-DB1964F1CA77}" v="1072" dt="2024-09-16T23:59:25.900"/>
    <p1510:client id="{EBB34396-BE6A-EB55-DA4F-8D1FBA7B62B9}" v="77" dt="2024-09-16T18:01:13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Laubenstein" userId="S::charles.laubenstein@ifc.edu.br::6bca8896-b967-40c8-8460-3ff22dd82ed9" providerId="AD" clId="Web-{C3300521-3908-D26B-597D-DB1964F1CA77}"/>
    <pc:docChg chg="addSld delSld modSld">
      <pc:chgData name="Charles Laubenstein" userId="S::charles.laubenstein@ifc.edu.br::6bca8896-b967-40c8-8460-3ff22dd82ed9" providerId="AD" clId="Web-{C3300521-3908-D26B-597D-DB1964F1CA77}" dt="2024-09-16T23:59:14.869" v="1070" actId="20577"/>
      <pc:docMkLst>
        <pc:docMk/>
      </pc:docMkLst>
      <pc:sldChg chg="modSp">
        <pc:chgData name="Charles Laubenstein" userId="S::charles.laubenstein@ifc.edu.br::6bca8896-b967-40c8-8460-3ff22dd82ed9" providerId="AD" clId="Web-{C3300521-3908-D26B-597D-DB1964F1CA77}" dt="2024-09-16T22:49:11.538" v="1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C3300521-3908-D26B-597D-DB1964F1CA77}" dt="2024-09-16T22:49:11.538" v="1" actId="20577"/>
          <ac:spMkLst>
            <pc:docMk/>
            <pc:sldMk cId="2210866551" sldId="256"/>
            <ac:spMk id="3" creationId="{00000000-0000-0000-0000-000000000000}"/>
          </ac:spMkLst>
        </pc:spChg>
      </pc:sldChg>
      <pc:sldChg chg="modSp">
        <pc:chgData name="Charles Laubenstein" userId="S::charles.laubenstein@ifc.edu.br::6bca8896-b967-40c8-8460-3ff22dd82ed9" providerId="AD" clId="Web-{C3300521-3908-D26B-597D-DB1964F1CA77}" dt="2024-09-16T22:50:07.993" v="65" actId="20577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C3300521-3908-D26B-597D-DB1964F1CA77}" dt="2024-09-16T22:49:22.976" v="14" actId="20577"/>
          <ac:spMkLst>
            <pc:docMk/>
            <pc:sldMk cId="3138961328" sldId="25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2:50:07.993" v="65" actId="20577"/>
          <ac:spMkLst>
            <pc:docMk/>
            <pc:sldMk cId="3138961328" sldId="257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C3300521-3908-D26B-597D-DB1964F1CA77}" dt="2024-09-16T23:08:40.417" v="630" actId="20577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C3300521-3908-D26B-597D-DB1964F1CA77}" dt="2024-09-16T22:50:23.212" v="83" actId="20577"/>
          <ac:spMkLst>
            <pc:docMk/>
            <pc:sldMk cId="2299630364" sldId="258"/>
            <ac:spMk id="4" creationId="{068D38A8-094E-CA67-779B-AEB9A643F6FF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08:40.417" v="630" actId="20577"/>
          <ac:spMkLst>
            <pc:docMk/>
            <pc:sldMk cId="2299630364" sldId="258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C3300521-3908-D26B-597D-DB1964F1CA77}" dt="2024-09-16T23:07:29.883" v="563" actId="20577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C3300521-3908-D26B-597D-DB1964F1CA77}" dt="2024-09-16T23:07:29.883" v="563" actId="20577"/>
          <ac:spMkLst>
            <pc:docMk/>
            <pc:sldMk cId="1912970978" sldId="26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06:31.272" v="531" actId="20577"/>
          <ac:spMkLst>
            <pc:docMk/>
            <pc:sldMk cId="1912970978" sldId="260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C3300521-3908-D26B-597D-DB1964F1CA77}" dt="2024-09-16T23:04:56.473" v="437"/>
        <pc:sldMkLst>
          <pc:docMk/>
          <pc:sldMk cId="2779519025" sldId="261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5:54.880" v="968"/>
        <pc:sldMkLst>
          <pc:docMk/>
          <pc:sldMk cId="3155544127" sldId="262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3.865" v="972"/>
        <pc:sldMkLst>
          <pc:docMk/>
          <pc:sldMk cId="2246019040" sldId="263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5.506" v="974"/>
        <pc:sldMkLst>
          <pc:docMk/>
          <pc:sldMk cId="1937275672" sldId="265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6.427" v="975"/>
        <pc:sldMkLst>
          <pc:docMk/>
          <pc:sldMk cId="1770296156" sldId="267"/>
        </pc:sldMkLst>
      </pc:sldChg>
      <pc:sldChg chg="modSp">
        <pc:chgData name="Charles Laubenstein" userId="S::charles.laubenstein@ifc.edu.br::6bca8896-b967-40c8-8460-3ff22dd82ed9" providerId="AD" clId="Web-{C3300521-3908-D26B-597D-DB1964F1CA77}" dt="2024-09-16T23:56:52.600" v="1009" actId="20577"/>
        <pc:sldMkLst>
          <pc:docMk/>
          <pc:sldMk cId="1629465172" sldId="272"/>
        </pc:sldMkLst>
        <pc:spChg chg="mod">
          <ac:chgData name="Charles Laubenstein" userId="S::charles.laubenstein@ifc.edu.br::6bca8896-b967-40c8-8460-3ff22dd82ed9" providerId="AD" clId="Web-{C3300521-3908-D26B-597D-DB1964F1CA77}" dt="2024-09-16T23:56:52.600" v="1009" actId="20577"/>
          <ac:spMkLst>
            <pc:docMk/>
            <pc:sldMk cId="1629465172" sldId="272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C3300521-3908-D26B-597D-DB1964F1CA77}" dt="2024-09-16T23:57:27.867" v="1035"/>
        <pc:sldMkLst>
          <pc:docMk/>
          <pc:sldMk cId="4161800008" sldId="273"/>
        </pc:sldMkLst>
      </pc:sldChg>
      <pc:sldChg chg="modSp">
        <pc:chgData name="Charles Laubenstein" userId="S::charles.laubenstein@ifc.edu.br::6bca8896-b967-40c8-8460-3ff22dd82ed9" providerId="AD" clId="Web-{C3300521-3908-D26B-597D-DB1964F1CA77}" dt="2024-09-16T23:57:57.133" v="1055" actId="20577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C3300521-3908-D26B-597D-DB1964F1CA77}" dt="2024-09-16T23:57:49.617" v="1054" actId="20577"/>
          <ac:spMkLst>
            <pc:docMk/>
            <pc:sldMk cId="276849562" sldId="29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57:57.133" v="1055" actId="20577"/>
          <ac:spMkLst>
            <pc:docMk/>
            <pc:sldMk cId="276849562" sldId="293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C3300521-3908-D26B-597D-DB1964F1CA77}" dt="2024-09-16T23:55:56.708" v="970"/>
        <pc:sldMkLst>
          <pc:docMk/>
          <pc:sldMk cId="1814074281" sldId="303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5:56.083" v="969"/>
        <pc:sldMkLst>
          <pc:docMk/>
          <pc:sldMk cId="1960470172" sldId="304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5:57.302" v="971"/>
        <pc:sldMkLst>
          <pc:docMk/>
          <pc:sldMk cId="2236566200" sldId="305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4.834" v="973"/>
        <pc:sldMkLst>
          <pc:docMk/>
          <pc:sldMk cId="2109095074" sldId="306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41.178" v="1007"/>
        <pc:sldMkLst>
          <pc:docMk/>
          <pc:sldMk cId="3252158021" sldId="307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3.959" v="985"/>
        <pc:sldMkLst>
          <pc:docMk/>
          <pc:sldMk cId="2929087855" sldId="308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7.943" v="977"/>
        <pc:sldMkLst>
          <pc:docMk/>
          <pc:sldMk cId="3287047019" sldId="309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9.146" v="978"/>
        <pc:sldMkLst>
          <pc:docMk/>
          <pc:sldMk cId="1537143036" sldId="310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9.693" v="979"/>
        <pc:sldMkLst>
          <pc:docMk/>
          <pc:sldMk cId="3498089551" sldId="311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0.412" v="980"/>
        <pc:sldMkLst>
          <pc:docMk/>
          <pc:sldMk cId="3036496873" sldId="312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1.084" v="981"/>
        <pc:sldMkLst>
          <pc:docMk/>
          <pc:sldMk cId="516755256" sldId="313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2.506" v="983"/>
        <pc:sldMkLst>
          <pc:docMk/>
          <pc:sldMk cId="64461586" sldId="314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1.787" v="982"/>
        <pc:sldMkLst>
          <pc:docMk/>
          <pc:sldMk cId="2471791794" sldId="315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3.287" v="984"/>
        <pc:sldMkLst>
          <pc:docMk/>
          <pc:sldMk cId="2519847207" sldId="316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4.756" v="986"/>
        <pc:sldMkLst>
          <pc:docMk/>
          <pc:sldMk cId="299157609" sldId="317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5.568" v="987"/>
        <pc:sldMkLst>
          <pc:docMk/>
          <pc:sldMk cId="880779330" sldId="318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6.537" v="988"/>
        <pc:sldMkLst>
          <pc:docMk/>
          <pc:sldMk cId="826340034" sldId="319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7.350" v="989"/>
        <pc:sldMkLst>
          <pc:docMk/>
          <pc:sldMk cId="3324597505" sldId="320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8.068" v="990"/>
        <pc:sldMkLst>
          <pc:docMk/>
          <pc:sldMk cId="4140886264" sldId="321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2.131" v="995"/>
        <pc:sldMkLst>
          <pc:docMk/>
          <pc:sldMk cId="2283315360" sldId="322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0.787" v="993"/>
        <pc:sldMkLst>
          <pc:docMk/>
          <pc:sldMk cId="4130594995" sldId="324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0.053" v="992"/>
        <pc:sldMkLst>
          <pc:docMk/>
          <pc:sldMk cId="4006763993" sldId="325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28.912" v="991"/>
        <pc:sldMkLst>
          <pc:docMk/>
          <pc:sldMk cId="2747072120" sldId="326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1.506" v="994"/>
        <pc:sldMkLst>
          <pc:docMk/>
          <pc:sldMk cId="599409630" sldId="327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7.209" v="1005"/>
        <pc:sldMkLst>
          <pc:docMk/>
          <pc:sldMk cId="3211578626" sldId="328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2.834" v="996"/>
        <pc:sldMkLst>
          <pc:docMk/>
          <pc:sldMk cId="3391128156" sldId="329"/>
        </pc:sldMkLst>
      </pc:sldChg>
      <pc:sldChg chg="modSp">
        <pc:chgData name="Charles Laubenstein" userId="S::charles.laubenstein@ifc.edu.br::6bca8896-b967-40c8-8460-3ff22dd82ed9" providerId="AD" clId="Web-{C3300521-3908-D26B-597D-DB1964F1CA77}" dt="2024-09-16T23:57:25.148" v="1034" actId="20577"/>
        <pc:sldMkLst>
          <pc:docMk/>
          <pc:sldMk cId="3525054211" sldId="330"/>
        </pc:sldMkLst>
        <pc:spChg chg="mod">
          <ac:chgData name="Charles Laubenstein" userId="S::charles.laubenstein@ifc.edu.br::6bca8896-b967-40c8-8460-3ff22dd82ed9" providerId="AD" clId="Web-{C3300521-3908-D26B-597D-DB1964F1CA77}" dt="2024-09-16T23:57:13.569" v="1022" actId="20577"/>
          <ac:spMkLst>
            <pc:docMk/>
            <pc:sldMk cId="3525054211" sldId="33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57:25.148" v="1034" actId="20577"/>
          <ac:spMkLst>
            <pc:docMk/>
            <pc:sldMk cId="3525054211" sldId="330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C3300521-3908-D26B-597D-DB1964F1CA77}" dt="2024-09-16T23:59:14.869" v="1070" actId="20577"/>
        <pc:sldMkLst>
          <pc:docMk/>
          <pc:sldMk cId="1051516400" sldId="331"/>
        </pc:sldMkLst>
        <pc:spChg chg="mod">
          <ac:chgData name="Charles Laubenstein" userId="S::charles.laubenstein@ifc.edu.br::6bca8896-b967-40c8-8460-3ff22dd82ed9" providerId="AD" clId="Web-{C3300521-3908-D26B-597D-DB1964F1CA77}" dt="2024-09-16T23:59:14.869" v="1070" actId="20577"/>
          <ac:spMkLst>
            <pc:docMk/>
            <pc:sldMk cId="1051516400" sldId="331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C3300521-3908-D26B-597D-DB1964F1CA77}" dt="2024-09-16T23:56:33.272" v="997"/>
        <pc:sldMkLst>
          <pc:docMk/>
          <pc:sldMk cId="1789240563" sldId="332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3.818" v="998"/>
        <pc:sldMkLst>
          <pc:docMk/>
          <pc:sldMk cId="3001762905" sldId="333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4.428" v="999"/>
        <pc:sldMkLst>
          <pc:docMk/>
          <pc:sldMk cId="3335935163" sldId="334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4.787" v="1000"/>
        <pc:sldMkLst>
          <pc:docMk/>
          <pc:sldMk cId="2987893155" sldId="335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5.287" v="1001"/>
        <pc:sldMkLst>
          <pc:docMk/>
          <pc:sldMk cId="3134968784" sldId="336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6.459" v="1003"/>
        <pc:sldMkLst>
          <pc:docMk/>
          <pc:sldMk cId="2103389286" sldId="342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6.772" v="1004"/>
        <pc:sldMkLst>
          <pc:docMk/>
          <pc:sldMk cId="2272795775" sldId="353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17.131" v="976"/>
        <pc:sldMkLst>
          <pc:docMk/>
          <pc:sldMk cId="1751993441" sldId="354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7.740" v="1006"/>
        <pc:sldMkLst>
          <pc:docMk/>
          <pc:sldMk cId="3021770763" sldId="355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8:05.102" v="1056"/>
        <pc:sldMkLst>
          <pc:docMk/>
          <pc:sldMk cId="1098801162" sldId="356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8:06.195" v="1058"/>
        <pc:sldMkLst>
          <pc:docMk/>
          <pc:sldMk cId="765805949" sldId="357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8:05.820" v="1057"/>
        <pc:sldMkLst>
          <pc:docMk/>
          <pc:sldMk cId="819638685" sldId="358"/>
        </pc:sldMkLst>
      </pc:sldChg>
      <pc:sldChg chg="del">
        <pc:chgData name="Charles Laubenstein" userId="S::charles.laubenstein@ifc.edu.br::6bca8896-b967-40c8-8460-3ff22dd82ed9" providerId="AD" clId="Web-{C3300521-3908-D26B-597D-DB1964F1CA77}" dt="2024-09-16T23:56:35.944" v="1002"/>
        <pc:sldMkLst>
          <pc:docMk/>
          <pc:sldMk cId="2670620977" sldId="359"/>
        </pc:sldMkLst>
      </pc:sldChg>
      <pc:sldChg chg="modSp add replId">
        <pc:chgData name="Charles Laubenstein" userId="S::charles.laubenstein@ifc.edu.br::6bca8896-b967-40c8-8460-3ff22dd82ed9" providerId="AD" clId="Web-{C3300521-3908-D26B-597D-DB1964F1CA77}" dt="2024-09-16T23:07:37.743" v="577" actId="20577"/>
        <pc:sldMkLst>
          <pc:docMk/>
          <pc:sldMk cId="1718444127" sldId="360"/>
        </pc:sldMkLst>
        <pc:spChg chg="mod">
          <ac:chgData name="Charles Laubenstein" userId="S::charles.laubenstein@ifc.edu.br::6bca8896-b967-40c8-8460-3ff22dd82ed9" providerId="AD" clId="Web-{C3300521-3908-D26B-597D-DB1964F1CA77}" dt="2024-09-16T23:07:37.743" v="577" actId="20577"/>
          <ac:spMkLst>
            <pc:docMk/>
            <pc:sldMk cId="1718444127" sldId="36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07:02.211" v="547" actId="20577"/>
          <ac:spMkLst>
            <pc:docMk/>
            <pc:sldMk cId="1718444127" sldId="36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C3300521-3908-D26B-597D-DB1964F1CA77}" dt="2024-09-16T23:07:46.275" v="587" actId="20577"/>
        <pc:sldMkLst>
          <pc:docMk/>
          <pc:sldMk cId="598694897" sldId="361"/>
        </pc:sldMkLst>
        <pc:spChg chg="mod">
          <ac:chgData name="Charles Laubenstein" userId="S::charles.laubenstein@ifc.edu.br::6bca8896-b967-40c8-8460-3ff22dd82ed9" providerId="AD" clId="Web-{C3300521-3908-D26B-597D-DB1964F1CA77}" dt="2024-09-16T23:07:46.275" v="587" actId="20577"/>
          <ac:spMkLst>
            <pc:docMk/>
            <pc:sldMk cId="598694897" sldId="361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01:15.857" v="269" actId="20577"/>
          <ac:spMkLst>
            <pc:docMk/>
            <pc:sldMk cId="598694897" sldId="36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C3300521-3908-D26B-597D-DB1964F1CA77}" dt="2024-09-16T23:07:55.603" v="588" actId="20577"/>
        <pc:sldMkLst>
          <pc:docMk/>
          <pc:sldMk cId="1336117226" sldId="362"/>
        </pc:sldMkLst>
        <pc:spChg chg="mod">
          <ac:chgData name="Charles Laubenstein" userId="S::charles.laubenstein@ifc.edu.br::6bca8896-b967-40c8-8460-3ff22dd82ed9" providerId="AD" clId="Web-{C3300521-3908-D26B-597D-DB1964F1CA77}" dt="2024-09-16T23:07:55.603" v="588" actId="20577"/>
          <ac:spMkLst>
            <pc:docMk/>
            <pc:sldMk cId="1336117226" sldId="362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02:39.265" v="353" actId="20577"/>
          <ac:spMkLst>
            <pc:docMk/>
            <pc:sldMk cId="1336117226" sldId="36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C3300521-3908-D26B-597D-DB1964F1CA77}" dt="2024-09-16T23:08:03.556" v="598" actId="20577"/>
        <pc:sldMkLst>
          <pc:docMk/>
          <pc:sldMk cId="1067945980" sldId="363"/>
        </pc:sldMkLst>
        <pc:spChg chg="mod">
          <ac:chgData name="Charles Laubenstein" userId="S::charles.laubenstein@ifc.edu.br::6bca8896-b967-40c8-8460-3ff22dd82ed9" providerId="AD" clId="Web-{C3300521-3908-D26B-597D-DB1964F1CA77}" dt="2024-09-16T23:08:03.556" v="598" actId="20577"/>
          <ac:spMkLst>
            <pc:docMk/>
            <pc:sldMk cId="1067945980" sldId="36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04:38.003" v="436" actId="20577"/>
          <ac:spMkLst>
            <pc:docMk/>
            <pc:sldMk cId="1067945980" sldId="363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C3300521-3908-D26B-597D-DB1964F1CA77}" dt="2024-09-16T23:36:54.503" v="779" actId="20577"/>
        <pc:sldMkLst>
          <pc:docMk/>
          <pc:sldMk cId="4115956190" sldId="364"/>
        </pc:sldMkLst>
        <pc:spChg chg="mod">
          <ac:chgData name="Charles Laubenstein" userId="S::charles.laubenstein@ifc.edu.br::6bca8896-b967-40c8-8460-3ff22dd82ed9" providerId="AD" clId="Web-{C3300521-3908-D26B-597D-DB1964F1CA77}" dt="2024-09-16T23:08:22.354" v="617" actId="20577"/>
          <ac:spMkLst>
            <pc:docMk/>
            <pc:sldMk cId="4115956190" sldId="364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C3300521-3908-D26B-597D-DB1964F1CA77}" dt="2024-09-16T23:36:54.503" v="779" actId="20577"/>
          <ac:spMkLst>
            <pc:docMk/>
            <pc:sldMk cId="4115956190" sldId="364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C3300521-3908-D26B-597D-DB1964F1CA77}" dt="2024-09-16T23:55:52.193" v="967" actId="20577"/>
        <pc:sldMkLst>
          <pc:docMk/>
          <pc:sldMk cId="3936531381" sldId="365"/>
        </pc:sldMkLst>
        <pc:spChg chg="mod">
          <ac:chgData name="Charles Laubenstein" userId="S::charles.laubenstein@ifc.edu.br::6bca8896-b967-40c8-8460-3ff22dd82ed9" providerId="AD" clId="Web-{C3300521-3908-D26B-597D-DB1964F1CA77}" dt="2024-09-16T23:55:52.193" v="967" actId="20577"/>
          <ac:spMkLst>
            <pc:docMk/>
            <pc:sldMk cId="3936531381" sldId="365"/>
            <ac:spMk id="7" creationId="{66D85116-664F-F874-A3DB-EE3D03BE30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6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endParaRPr lang="de-DE" sz="400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Autofit/>
          </a:bodyPr>
          <a:lstStyle/>
          <a:p>
            <a:r>
              <a:rPr lang="pt-BR" sz="2800">
                <a:solidFill>
                  <a:srgbClr val="FFFFFF"/>
                </a:solidFill>
                <a:latin typeface="Perpetua Titling MT"/>
              </a:rPr>
              <a:t>19 de setembro de 2024</a:t>
            </a:r>
            <a:endParaRPr lang="pt-BR" sz="2800">
              <a:solidFill>
                <a:srgbClr val="000000"/>
              </a:solidFill>
              <a:latin typeface="Aptos" panose="020B0004020202020204"/>
            </a:endParaRPr>
          </a:p>
          <a:p>
            <a:r>
              <a:rPr lang="pt-BR" sz="2800">
                <a:solidFill>
                  <a:srgbClr val="FFFFFF"/>
                </a:solidFill>
                <a:latin typeface="Perpetua Titling MT"/>
              </a:rPr>
              <a:t>(manhã)</a:t>
            </a:r>
            <a:endParaRPr lang="pt-BR" sz="2800"/>
          </a:p>
        </p:txBody>
      </p:sp>
      <p:pic>
        <p:nvPicPr>
          <p:cNvPr id="50" name="Imagem 49" descr="Uma imagem contendo Texto&#10;&#10;Descrição gerada automaticamente">
            <a:extLst>
              <a:ext uri="{FF2B5EF4-FFF2-40B4-BE49-F238E27FC236}">
                <a16:creationId xmlns:a16="http://schemas.microsoft.com/office/drawing/2014/main" id="{D24063AD-6103-4CB8-5617-62F6C29C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57" y="5290887"/>
            <a:ext cx="8112292" cy="1580147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D4633883-9EDC-1FB0-9FA6-BD2BA237C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16330"/>
            <a:ext cx="11687175" cy="478155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6268D74-F33E-09B4-64B6-0CB32BE37FA9}"/>
              </a:ext>
            </a:extLst>
          </p:cNvPr>
          <p:cNvSpPr/>
          <p:nvPr/>
        </p:nvSpPr>
        <p:spPr>
          <a:xfrm>
            <a:off x="8111289" y="5293894"/>
            <a:ext cx="250657" cy="15941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163091B-8C9F-3F34-88B1-A5F97CEE7BDC}"/>
              </a:ext>
            </a:extLst>
          </p:cNvPr>
          <p:cNvSpPr/>
          <p:nvPr/>
        </p:nvSpPr>
        <p:spPr>
          <a:xfrm>
            <a:off x="-1" y="5293894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39356F7-CAC2-95DD-F0C2-CA39D194856D}"/>
              </a:ext>
            </a:extLst>
          </p:cNvPr>
          <p:cNvSpPr/>
          <p:nvPr/>
        </p:nvSpPr>
        <p:spPr>
          <a:xfrm>
            <a:off x="11941341" y="5293893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RELATÓRIOS COMPARTILAHDOS: PERMITE A EXECUÇÃO OU CÓPIA DE RELATÓRIOS JÁ CRIADOS. POR PADRÃO, OS RELATÓRIOS GERAIS FICAM EM: RELATÓRIOS COMPARTILAHDOS &gt; CONSULTAS GERENCIAIS &gt; RELATÓRIOS DE BANCADA DOS ÓRGÃOS SUPERIORES &gt; 26000 – MINISTÉRIO DA EDUCAÇÃO &gt; 03 – INSTITUTOS E CEFETS &gt; 26422 – IFC;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MEUS RELATÓRIOS: ESPAÇO DENTRO DO TESOURO GERENCIAL DE USO E ACESSO EXCLUSIVO DO USUÁRIO.</a:t>
            </a:r>
          </a:p>
        </p:txBody>
      </p:sp>
    </p:spTree>
    <p:extLst>
      <p:ext uri="{BB962C8B-B14F-4D97-AF65-F5344CB8AC3E}">
        <p14:creationId xmlns:p14="http://schemas.microsoft.com/office/powerpoint/2010/main" val="3936531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latin typeface="Perpetua Titling MT"/>
            </a:endParaRPr>
          </a:p>
          <a:p>
            <a:pPr marL="0" indent="0" algn="ctr">
              <a:buNone/>
            </a:pPr>
            <a:endParaRPr lang="en-US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INTERVALO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RETORNO ÀS 10:00 HRS</a:t>
            </a:r>
          </a:p>
          <a:p>
            <a:pPr marL="0" indent="0" algn="ctr">
              <a:buNone/>
            </a:pPr>
            <a:endParaRPr lang="pt-BR">
              <a:latin typeface="Perpetua Titling MT"/>
            </a:endParaRPr>
          </a:p>
          <a:p>
            <a:pPr marL="0" indent="0" algn="just">
              <a:buNone/>
            </a:pPr>
            <a:endParaRPr lang="en-US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465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Práticas de geração de relatórios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Acesso ao tesouro gerencial.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5054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83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1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 err="1">
                <a:solidFill>
                  <a:srgbClr val="FFFFFF"/>
                </a:solidFill>
                <a:latin typeface="Perpetua Titling MT"/>
              </a:rPr>
              <a:t>PAlavra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livre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76849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latin typeface="Perpetua Titling MT"/>
            </a:endParaRPr>
          </a:p>
          <a:p>
            <a:pPr marL="0" indent="0" algn="ctr">
              <a:buNone/>
            </a:pPr>
            <a:endParaRPr lang="en-US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Obrigado pela atenção!</a:t>
            </a:r>
            <a:endParaRPr lang="pt-BR" sz="6000" dirty="0">
              <a:latin typeface="Perpetua Titling MT"/>
            </a:endParaRPr>
          </a:p>
          <a:p>
            <a:pPr marL="0" indent="0" algn="just">
              <a:buNone/>
            </a:pPr>
            <a:endParaRPr lang="en-US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516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450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rgbClr val="FFFFFF"/>
                </a:solidFill>
                <a:latin typeface="Perpetua Titling MT"/>
              </a:rPr>
              <a:t>Tesouro gerencial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" y="1825625"/>
            <a:ext cx="1218071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600">
                <a:solidFill>
                  <a:srgbClr val="FFFFFF"/>
                </a:solidFill>
                <a:latin typeface="Perpetua Titling MT"/>
              </a:rPr>
              <a:t>CONCEITOS DO SISTEMA;</a:t>
            </a:r>
          </a:p>
          <a:p>
            <a:pPr marL="0" indent="0">
              <a:buNone/>
            </a:pPr>
            <a:endParaRPr lang="pt-BR" sz="360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>
                <a:solidFill>
                  <a:srgbClr val="FFFFFF"/>
                </a:solidFill>
                <a:latin typeface="Perpetua Titling MT"/>
              </a:rPr>
              <a:t>PRÁTICAS NA GERAÇÃO DE RELATÓRIOS;</a:t>
            </a:r>
          </a:p>
        </p:txBody>
      </p:sp>
    </p:spTree>
    <p:extLst>
      <p:ext uri="{BB962C8B-B14F-4D97-AF65-F5344CB8AC3E}">
        <p14:creationId xmlns:p14="http://schemas.microsoft.com/office/powerpoint/2010/main" val="313896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Conceitos:</a:t>
            </a:r>
            <a:endParaRPr lang="pt-BR"/>
          </a:p>
          <a:p>
            <a:pPr marL="0" indent="0" algn="ctr">
              <a:buNone/>
            </a:pPr>
            <a:endParaRPr lang="pt-BR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ATRIBUTO X MÉTRICA</a:t>
            </a:r>
          </a:p>
          <a:p>
            <a:pPr marL="0" indent="0" algn="ctr">
              <a:buNone/>
            </a:pPr>
            <a:endParaRPr lang="pt-BR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FILTRO X PAGINAR x PLANILHA</a:t>
            </a:r>
          </a:p>
          <a:p>
            <a:pPr marL="0" indent="0" algn="ctr">
              <a:buNone/>
            </a:pPr>
            <a:endParaRPr lang="pt-BR">
              <a:latin typeface="Perpetua Titling MT"/>
            </a:endParaRPr>
          </a:p>
          <a:p>
            <a:pPr marL="0" indent="0" algn="ctr">
              <a:buNone/>
            </a:pPr>
            <a:r>
              <a:rPr lang="pt-BR">
                <a:latin typeface="Perpetua Titling MT"/>
              </a:rPr>
              <a:t>ITEM DE INFORMAÇÃO X CONTA CONTÁBIL</a:t>
            </a:r>
          </a:p>
          <a:p>
            <a:pPr marL="0" indent="0" algn="ctr">
              <a:buNone/>
            </a:pPr>
            <a:endParaRPr lang="en-US">
              <a:latin typeface="Perpetua Titling MT"/>
            </a:endParaRPr>
          </a:p>
          <a:p>
            <a:pPr marL="0" indent="0" algn="just">
              <a:buNone/>
            </a:pPr>
            <a:endParaRPr lang="en-US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68D38A8-094E-CA67-779B-AEB9A643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>
                <a:latin typeface="Perpetua Titling MT"/>
              </a:rPr>
              <a:t>CONCEITOS DO SISTEMA</a:t>
            </a:r>
            <a:endParaRPr lang="pt-BR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29963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ATRIBUTOS:</a:t>
            </a:r>
            <a:endParaRPr lang="pt-BR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CONCEITO: SÃO INFORMAÇÕES EXTRAÍDAS DOS LANÇAMENTOS CONTÁBEIS. SÃO OS DETALHAMENTOS NECESSÁRIOS PARA PRODUZIR A INFORMAÇÃO NECESSÁRIA;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EXEMPLO: ITEM DE INFORMAÇÃO, UG, DATA DE LANÇAMENTO, CONTA CONTÁBIL, DADOS ORÇAMENTÁRIOS, ETC.</a:t>
            </a:r>
          </a:p>
        </p:txBody>
      </p:sp>
    </p:spTree>
    <p:extLst>
      <p:ext uri="{BB962C8B-B14F-4D97-AF65-F5344CB8AC3E}">
        <p14:creationId xmlns:p14="http://schemas.microsoft.com/office/powerpoint/2010/main" val="1912970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MÉTRICAS:</a:t>
            </a:r>
            <a:endParaRPr lang="pt-BR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CONCEITO: SÃO AS REGRAS UTILIZADAS PARA AGRUPAR OS VALORES LANÇADOS;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EXEMPLO: MOVIMENTO LÍQUIDO, SALDO, VALOR ACUMULADO, ETC.</a:t>
            </a:r>
          </a:p>
        </p:txBody>
      </p:sp>
    </p:spTree>
    <p:extLst>
      <p:ext uri="{BB962C8B-B14F-4D97-AF65-F5344CB8AC3E}">
        <p14:creationId xmlns:p14="http://schemas.microsoft.com/office/powerpoint/2010/main" val="1718444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FILTRO:</a:t>
            </a:r>
            <a:endParaRPr lang="pt-BR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CAMPO UTILIZADO PARA AFUNILAR A PESQUISA. O FILTRO É COMPOSTO EXCLUSIVAMENTE POR ATRIBUTOS.</a:t>
            </a:r>
          </a:p>
        </p:txBody>
      </p:sp>
    </p:spTree>
    <p:extLst>
      <p:ext uri="{BB962C8B-B14F-4D97-AF65-F5344CB8AC3E}">
        <p14:creationId xmlns:p14="http://schemas.microsoft.com/office/powerpoint/2010/main" val="598694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PAGINAR POR:</a:t>
            </a:r>
            <a:endParaRPr lang="pt-BR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CAMPO UTILIZADO PARA MELHORAR A APRESENTAÇÃO DO RELATÓRIO. NÃO EXCLUI FILTROS SELECIONADOS, MAS APRESENTA DADOS ESPECÍFICOS DE DETERMINADO ATRIBUTO.</a:t>
            </a:r>
          </a:p>
        </p:txBody>
      </p:sp>
    </p:spTree>
    <p:extLst>
      <p:ext uri="{BB962C8B-B14F-4D97-AF65-F5344CB8AC3E}">
        <p14:creationId xmlns:p14="http://schemas.microsoft.com/office/powerpoint/2010/main" val="1336117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PLANILHA:</a:t>
            </a:r>
            <a:endParaRPr lang="pt-BR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É DIVIDIDA EM TRÊS PARTES, ONDE SÃO INSERIDOS ATRIBUTOS COMO LINHAS, ATRIBUTOS COMO COLUNAS E A(S) MÉTRICAS SELECIONADAS. TRATA-SE DO LAYOUT DO RELATÓRIO.</a:t>
            </a:r>
          </a:p>
        </p:txBody>
      </p:sp>
    </p:spTree>
    <p:extLst>
      <p:ext uri="{BB962C8B-B14F-4D97-AF65-F5344CB8AC3E}">
        <p14:creationId xmlns:p14="http://schemas.microsoft.com/office/powerpoint/2010/main" val="1067945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 DO SISTEMA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ITEM DE INFORMAÇÃO:</a:t>
            </a:r>
            <a:endParaRPr lang="pt-BR" dirty="0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É A TRADUÇÃO DE UMA OU UM GRUPO DE CONTAS CONTÁBEIS que auxilia o usuário a extrair as informações corretas do sistema (CONITINF);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Conta contábil: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É a expressão do registro orçamentário, financeiro, patrimonial ou de controle indicado em uma conta.</a:t>
            </a:r>
          </a:p>
        </p:txBody>
      </p:sp>
    </p:spTree>
    <p:extLst>
      <p:ext uri="{BB962C8B-B14F-4D97-AF65-F5344CB8AC3E}">
        <p14:creationId xmlns:p14="http://schemas.microsoft.com/office/powerpoint/2010/main" val="4115956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Tesouro gerencial</vt:lpstr>
      <vt:lpstr>CONCEITOS DO SISTEMA</vt:lpstr>
      <vt:lpstr>CONCEITOS DO SISTEMA</vt:lpstr>
      <vt:lpstr>CONCEITOS DO SISTEMA</vt:lpstr>
      <vt:lpstr>CONCEITOS DO SISTEMA</vt:lpstr>
      <vt:lpstr>CONCEITOS DO SISTEMA</vt:lpstr>
      <vt:lpstr>CONCEITOS DO SISTEMA</vt:lpstr>
      <vt:lpstr>CONCEITOS DO SISTEMA</vt:lpstr>
      <vt:lpstr>CONCEITOS DO SISTEMA</vt:lpstr>
      <vt:lpstr>Apresentação do PowerPoint</vt:lpstr>
      <vt:lpstr>Práticas de geração de relatórios</vt:lpstr>
      <vt:lpstr>Apresentação do PowerPoint</vt:lpstr>
      <vt:lpstr>PAlavra livre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revision>71</cp:revision>
  <dcterms:created xsi:type="dcterms:W3CDTF">2024-08-21T17:53:23Z</dcterms:created>
  <dcterms:modified xsi:type="dcterms:W3CDTF">2024-09-16T23:59:30Z</dcterms:modified>
</cp:coreProperties>
</file>