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304" r:id="rId6"/>
    <p:sldId id="259" r:id="rId7"/>
    <p:sldId id="303" r:id="rId8"/>
    <p:sldId id="316" r:id="rId9"/>
    <p:sldId id="265" r:id="rId10"/>
    <p:sldId id="272" r:id="rId11"/>
    <p:sldId id="273" r:id="rId12"/>
    <p:sldId id="305" r:id="rId13"/>
    <p:sldId id="306" r:id="rId14"/>
    <p:sldId id="309" r:id="rId15"/>
    <p:sldId id="276" r:id="rId16"/>
    <p:sldId id="307" r:id="rId17"/>
    <p:sldId id="308" r:id="rId18"/>
    <p:sldId id="280" r:id="rId19"/>
    <p:sldId id="271" r:id="rId20"/>
    <p:sldId id="293" r:id="rId21"/>
    <p:sldId id="310" r:id="rId22"/>
    <p:sldId id="311" r:id="rId23"/>
    <p:sldId id="312" r:id="rId24"/>
    <p:sldId id="313" r:id="rId25"/>
    <p:sldId id="314" r:id="rId26"/>
    <p:sldId id="315" r:id="rId27"/>
    <p:sldId id="317" r:id="rId28"/>
    <p:sldId id="318" r:id="rId29"/>
    <p:sldId id="302" r:id="rId30"/>
    <p:sldId id="291" r:id="rId3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1B34D-383F-E7BC-602D-14438F046D10}" v="7" dt="2024-09-16T15:37:51.238"/>
    <p1510:client id="{BCFE5A8B-ADE3-46A5-87D2-7F6FDDEFD1DB}" v="2060" dt="2024-09-16T22:29:28.589"/>
    <p1510:client id="{E1FE696A-0BB3-7263-2987-34BE987104A4}" v="277" dt="2024-09-16T17:34:59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Laubenstein" userId="S::charles.laubenstein@ifc.edu.br::6bca8896-b967-40c8-8460-3ff22dd82ed9" providerId="AD" clId="Web-{BCFE5A8B-ADE3-46A5-87D2-7F6FDDEFD1DB}"/>
    <pc:docChg chg="addSld delSld modSld">
      <pc:chgData name="Charles Laubenstein" userId="S::charles.laubenstein@ifc.edu.br::6bca8896-b967-40c8-8460-3ff22dd82ed9" providerId="AD" clId="Web-{BCFE5A8B-ADE3-46A5-87D2-7F6FDDEFD1DB}" dt="2024-09-16T22:28:52.557" v="2120" actId="20577"/>
      <pc:docMkLst>
        <pc:docMk/>
      </pc:docMkLst>
      <pc:sldChg chg="modSp">
        <pc:chgData name="Charles Laubenstein" userId="S::charles.laubenstein@ifc.edu.br::6bca8896-b967-40c8-8460-3ff22dd82ed9" providerId="AD" clId="Web-{BCFE5A8B-ADE3-46A5-87D2-7F6FDDEFD1DB}" dt="2024-09-16T21:06:57.506" v="113" actId="20577"/>
        <pc:sldMkLst>
          <pc:docMk/>
          <pc:sldMk cId="1686414800" sldId="259"/>
        </pc:sldMkLst>
        <pc:spChg chg="mod">
          <ac:chgData name="Charles Laubenstein" userId="S::charles.laubenstein@ifc.edu.br::6bca8896-b967-40c8-8460-3ff22dd82ed9" providerId="AD" clId="Web-{BCFE5A8B-ADE3-46A5-87D2-7F6FDDEFD1DB}" dt="2024-09-16T21:05:21.159" v="40" actId="14100"/>
          <ac:spMkLst>
            <pc:docMk/>
            <pc:sldMk cId="1686414800" sldId="259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BCFE5A8B-ADE3-46A5-87D2-7F6FDDEFD1DB}" dt="2024-09-16T21:06:57.506" v="113" actId="20577"/>
          <ac:spMkLst>
            <pc:docMk/>
            <pc:sldMk cId="1686414800" sldId="259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BCFE5A8B-ADE3-46A5-87D2-7F6FDDEFD1DB}" dt="2024-09-16T21:04:36.314" v="7" actId="20577"/>
        <pc:sldMkLst>
          <pc:docMk/>
          <pc:sldMk cId="1912970978" sldId="260"/>
        </pc:sldMkLst>
        <pc:spChg chg="mod">
          <ac:chgData name="Charles Laubenstein" userId="S::charles.laubenstein@ifc.edu.br::6bca8896-b967-40c8-8460-3ff22dd82ed9" providerId="AD" clId="Web-{BCFE5A8B-ADE3-46A5-87D2-7F6FDDEFD1DB}" dt="2024-09-16T21:04:36.314" v="7" actId="20577"/>
          <ac:spMkLst>
            <pc:docMk/>
            <pc:sldMk cId="1912970978" sldId="260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BCFE5A8B-ADE3-46A5-87D2-7F6FDDEFD1DB}" dt="2024-09-16T21:13:22.078" v="225"/>
        <pc:sldMkLst>
          <pc:docMk/>
          <pc:sldMk cId="2779519025" sldId="261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13:31.438" v="226"/>
        <pc:sldMkLst>
          <pc:docMk/>
          <pc:sldMk cId="3155544127" sldId="262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13:32.328" v="227"/>
        <pc:sldMkLst>
          <pc:docMk/>
          <pc:sldMk cId="2246019040" sldId="263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13:33.157" v="228"/>
        <pc:sldMkLst>
          <pc:docMk/>
          <pc:sldMk cId="3964882924" sldId="264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13:48.876" v="233"/>
        <pc:sldMkLst>
          <pc:docMk/>
          <pc:sldMk cId="3721899486" sldId="266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13:48.360" v="232"/>
        <pc:sldMkLst>
          <pc:docMk/>
          <pc:sldMk cId="1770296156" sldId="267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13:49.579" v="234"/>
        <pc:sldMkLst>
          <pc:docMk/>
          <pc:sldMk cId="869974609" sldId="268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13:34.047" v="229"/>
        <pc:sldMkLst>
          <pc:docMk/>
          <pc:sldMk cId="1347129775" sldId="269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13:34.922" v="230"/>
        <pc:sldMkLst>
          <pc:docMk/>
          <pc:sldMk cId="4044337254" sldId="270"/>
        </pc:sldMkLst>
      </pc:sldChg>
      <pc:sldChg chg="add del">
        <pc:chgData name="Charles Laubenstein" userId="S::charles.laubenstein@ifc.edu.br::6bca8896-b967-40c8-8460-3ff22dd82ed9" providerId="AD" clId="Web-{BCFE5A8B-ADE3-46A5-87D2-7F6FDDEFD1DB}" dt="2024-09-16T21:13:52.688" v="236"/>
        <pc:sldMkLst>
          <pc:docMk/>
          <pc:sldMk cId="1629465172" sldId="272"/>
        </pc:sldMkLst>
      </pc:sldChg>
      <pc:sldChg chg="modSp">
        <pc:chgData name="Charles Laubenstein" userId="S::charles.laubenstein@ifc.edu.br::6bca8896-b967-40c8-8460-3ff22dd82ed9" providerId="AD" clId="Web-{BCFE5A8B-ADE3-46A5-87D2-7F6FDDEFD1DB}" dt="2024-09-16T21:33:04.203" v="295" actId="20577"/>
        <pc:sldMkLst>
          <pc:docMk/>
          <pc:sldMk cId="4161800008" sldId="273"/>
        </pc:sldMkLst>
        <pc:spChg chg="mod">
          <ac:chgData name="Charles Laubenstein" userId="S::charles.laubenstein@ifc.edu.br::6bca8896-b967-40c8-8460-3ff22dd82ed9" providerId="AD" clId="Web-{BCFE5A8B-ADE3-46A5-87D2-7F6FDDEFD1DB}" dt="2024-09-16T21:22:02.701" v="274" actId="14100"/>
          <ac:spMkLst>
            <pc:docMk/>
            <pc:sldMk cId="4161800008" sldId="27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BCFE5A8B-ADE3-46A5-87D2-7F6FDDEFD1DB}" dt="2024-09-16T21:33:04.203" v="295" actId="20577"/>
          <ac:spMkLst>
            <pc:docMk/>
            <pc:sldMk cId="4161800008" sldId="273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BCFE5A8B-ADE3-46A5-87D2-7F6FDDEFD1DB}" dt="2024-09-16T21:33:10.281" v="297"/>
        <pc:sldMkLst>
          <pc:docMk/>
          <pc:sldMk cId="1262919411" sldId="274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1:33:11.625" v="298"/>
        <pc:sldMkLst>
          <pc:docMk/>
          <pc:sldMk cId="2198362167" sldId="275"/>
        </pc:sldMkLst>
      </pc:sldChg>
      <pc:sldChg chg="modSp">
        <pc:chgData name="Charles Laubenstein" userId="S::charles.laubenstein@ifc.edu.br::6bca8896-b967-40c8-8460-3ff22dd82ed9" providerId="AD" clId="Web-{BCFE5A8B-ADE3-46A5-87D2-7F6FDDEFD1DB}" dt="2024-09-16T21:51:40.858" v="541" actId="20577"/>
        <pc:sldMkLst>
          <pc:docMk/>
          <pc:sldMk cId="1056449992" sldId="276"/>
        </pc:sldMkLst>
        <pc:spChg chg="mod">
          <ac:chgData name="Charles Laubenstein" userId="S::charles.laubenstein@ifc.edu.br::6bca8896-b967-40c8-8460-3ff22dd82ed9" providerId="AD" clId="Web-{BCFE5A8B-ADE3-46A5-87D2-7F6FDDEFD1DB}" dt="2024-09-16T21:40:05.339" v="359" actId="20577"/>
          <ac:spMkLst>
            <pc:docMk/>
            <pc:sldMk cId="1056449992" sldId="276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BCFE5A8B-ADE3-46A5-87D2-7F6FDDEFD1DB}" dt="2024-09-16T21:51:40.858" v="541" actId="20577"/>
          <ac:spMkLst>
            <pc:docMk/>
            <pc:sldMk cId="1056449992" sldId="276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BCFE5A8B-ADE3-46A5-87D2-7F6FDDEFD1DB}" dt="2024-09-16T22:01:18.263" v="683"/>
        <pc:sldMkLst>
          <pc:docMk/>
          <pc:sldMk cId="2749293641" sldId="277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1:19.342" v="684"/>
        <pc:sldMkLst>
          <pc:docMk/>
          <pc:sldMk cId="1489981119" sldId="278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1:20.467" v="685"/>
        <pc:sldMkLst>
          <pc:docMk/>
          <pc:sldMk cId="1627290862" sldId="279"/>
        </pc:sldMkLst>
      </pc:sldChg>
      <pc:sldChg chg="modSp">
        <pc:chgData name="Charles Laubenstein" userId="S::charles.laubenstein@ifc.edu.br::6bca8896-b967-40c8-8460-3ff22dd82ed9" providerId="AD" clId="Web-{BCFE5A8B-ADE3-46A5-87D2-7F6FDDEFD1DB}" dt="2024-09-16T22:00:34.528" v="682" actId="20577"/>
        <pc:sldMkLst>
          <pc:docMk/>
          <pc:sldMk cId="1357964159" sldId="280"/>
        </pc:sldMkLst>
        <pc:spChg chg="mod">
          <ac:chgData name="Charles Laubenstein" userId="S::charles.laubenstein@ifc.edu.br::6bca8896-b967-40c8-8460-3ff22dd82ed9" providerId="AD" clId="Web-{BCFE5A8B-ADE3-46A5-87D2-7F6FDDEFD1DB}" dt="2024-09-16T21:57:07.038" v="600" actId="14100"/>
          <ac:spMkLst>
            <pc:docMk/>
            <pc:sldMk cId="1357964159" sldId="280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BCFE5A8B-ADE3-46A5-87D2-7F6FDDEFD1DB}" dt="2024-09-16T22:00:34.528" v="682" actId="20577"/>
          <ac:spMkLst>
            <pc:docMk/>
            <pc:sldMk cId="1357964159" sldId="280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BCFE5A8B-ADE3-46A5-87D2-7F6FDDEFD1DB}" dt="2024-09-16T22:01:21.435" v="686"/>
        <pc:sldMkLst>
          <pc:docMk/>
          <pc:sldMk cId="305577361" sldId="281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1:25.482" v="692"/>
        <pc:sldMkLst>
          <pc:docMk/>
          <pc:sldMk cId="313262639" sldId="282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1:24.764" v="691"/>
        <pc:sldMkLst>
          <pc:docMk/>
          <pc:sldMk cId="2908877751" sldId="285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1:23.670" v="690"/>
        <pc:sldMkLst>
          <pc:docMk/>
          <pc:sldMk cId="4036864504" sldId="287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1:22.904" v="689"/>
        <pc:sldMkLst>
          <pc:docMk/>
          <pc:sldMk cId="2233791533" sldId="288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1:22.576" v="688"/>
        <pc:sldMkLst>
          <pc:docMk/>
          <pc:sldMk cId="1374696519" sldId="289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1:21.951" v="687"/>
        <pc:sldMkLst>
          <pc:docMk/>
          <pc:sldMk cId="1922627207" sldId="290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05:48.786" v="819"/>
        <pc:sldMkLst>
          <pc:docMk/>
          <pc:sldMk cId="2587354924" sldId="292"/>
        </pc:sldMkLst>
      </pc:sldChg>
      <pc:sldChg chg="modSp">
        <pc:chgData name="Charles Laubenstein" userId="S::charles.laubenstein@ifc.edu.br::6bca8896-b967-40c8-8460-3ff22dd82ed9" providerId="AD" clId="Web-{BCFE5A8B-ADE3-46A5-87D2-7F6FDDEFD1DB}" dt="2024-09-16T22:05:47.380" v="818" actId="20577"/>
        <pc:sldMkLst>
          <pc:docMk/>
          <pc:sldMk cId="276849562" sldId="293"/>
        </pc:sldMkLst>
        <pc:spChg chg="mod">
          <ac:chgData name="Charles Laubenstein" userId="S::charles.laubenstein@ifc.edu.br::6bca8896-b967-40c8-8460-3ff22dd82ed9" providerId="AD" clId="Web-{BCFE5A8B-ADE3-46A5-87D2-7F6FDDEFD1DB}" dt="2024-09-16T22:02:04.749" v="724" actId="14100"/>
          <ac:spMkLst>
            <pc:docMk/>
            <pc:sldMk cId="276849562" sldId="29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BCFE5A8B-ADE3-46A5-87D2-7F6FDDEFD1DB}" dt="2024-09-16T22:05:47.380" v="818" actId="20577"/>
          <ac:spMkLst>
            <pc:docMk/>
            <pc:sldMk cId="276849562" sldId="293"/>
            <ac:spMk id="7" creationId="{66D85116-664F-F874-A3DB-EE3D03BE3021}"/>
          </ac:spMkLst>
        </pc:spChg>
      </pc:sldChg>
      <pc:sldChg chg="del">
        <pc:chgData name="Charles Laubenstein" userId="S::charles.laubenstein@ifc.edu.br::6bca8896-b967-40c8-8460-3ff22dd82ed9" providerId="AD" clId="Web-{BCFE5A8B-ADE3-46A5-87D2-7F6FDDEFD1DB}" dt="2024-09-16T22:05:50.927" v="820"/>
        <pc:sldMkLst>
          <pc:docMk/>
          <pc:sldMk cId="1788021374" sldId="294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25:46.958" v="2043"/>
        <pc:sldMkLst>
          <pc:docMk/>
          <pc:sldMk cId="4245874198" sldId="295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25:48.677" v="2045"/>
        <pc:sldMkLst>
          <pc:docMk/>
          <pc:sldMk cId="716990996" sldId="296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25:47.865" v="2044"/>
        <pc:sldMkLst>
          <pc:docMk/>
          <pc:sldMk cId="733437451" sldId="297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25:50.412" v="2047"/>
        <pc:sldMkLst>
          <pc:docMk/>
          <pc:sldMk cId="3769983733" sldId="298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25:49.490" v="2046"/>
        <pc:sldMkLst>
          <pc:docMk/>
          <pc:sldMk cId="3208954474" sldId="299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25:53.427" v="2049"/>
        <pc:sldMkLst>
          <pc:docMk/>
          <pc:sldMk cId="3699324166" sldId="300"/>
        </pc:sldMkLst>
      </pc:sldChg>
      <pc:sldChg chg="del">
        <pc:chgData name="Charles Laubenstein" userId="S::charles.laubenstein@ifc.edu.br::6bca8896-b967-40c8-8460-3ff22dd82ed9" providerId="AD" clId="Web-{BCFE5A8B-ADE3-46A5-87D2-7F6FDDEFD1DB}" dt="2024-09-16T22:25:51.021" v="2048"/>
        <pc:sldMkLst>
          <pc:docMk/>
          <pc:sldMk cId="2200557090" sldId="301"/>
        </pc:sldMkLst>
      </pc:sldChg>
      <pc:sldChg chg="modSp add replId">
        <pc:chgData name="Charles Laubenstein" userId="S::charles.laubenstein@ifc.edu.br::6bca8896-b967-40c8-8460-3ff22dd82ed9" providerId="AD" clId="Web-{BCFE5A8B-ADE3-46A5-87D2-7F6FDDEFD1DB}" dt="2024-09-16T21:08:36.821" v="224" actId="20577"/>
        <pc:sldMkLst>
          <pc:docMk/>
          <pc:sldMk cId="2146325172" sldId="303"/>
        </pc:sldMkLst>
        <pc:spChg chg="mod">
          <ac:chgData name="Charles Laubenstein" userId="S::charles.laubenstein@ifc.edu.br::6bca8896-b967-40c8-8460-3ff22dd82ed9" providerId="AD" clId="Web-{BCFE5A8B-ADE3-46A5-87D2-7F6FDDEFD1DB}" dt="2024-09-16T21:08:36.821" v="224" actId="20577"/>
          <ac:spMkLst>
            <pc:docMk/>
            <pc:sldMk cId="2146325172" sldId="303"/>
            <ac:spMk id="7" creationId="{66D85116-664F-F874-A3DB-EE3D03BE3021}"/>
          </ac:spMkLst>
        </pc:spChg>
      </pc:sldChg>
      <pc:sldChg chg="add replId">
        <pc:chgData name="Charles Laubenstein" userId="S::charles.laubenstein@ifc.edu.br::6bca8896-b967-40c8-8460-3ff22dd82ed9" providerId="AD" clId="Web-{BCFE5A8B-ADE3-46A5-87D2-7F6FDDEFD1DB}" dt="2024-09-16T21:13:43.766" v="231"/>
        <pc:sldMkLst>
          <pc:docMk/>
          <pc:sldMk cId="2888677727" sldId="304"/>
        </pc:sldMkLst>
      </pc:sldChg>
      <pc:sldChg chg="modSp add replId">
        <pc:chgData name="Charles Laubenstein" userId="S::charles.laubenstein@ifc.edu.br::6bca8896-b967-40c8-8460-3ff22dd82ed9" providerId="AD" clId="Web-{BCFE5A8B-ADE3-46A5-87D2-7F6FDDEFD1DB}" dt="2024-09-16T21:35:45.848" v="325" actId="20577"/>
        <pc:sldMkLst>
          <pc:docMk/>
          <pc:sldMk cId="988624917" sldId="305"/>
        </pc:sldMkLst>
        <pc:spChg chg="mod">
          <ac:chgData name="Charles Laubenstein" userId="S::charles.laubenstein@ifc.edu.br::6bca8896-b967-40c8-8460-3ff22dd82ed9" providerId="AD" clId="Web-{BCFE5A8B-ADE3-46A5-87D2-7F6FDDEFD1DB}" dt="2024-09-16T21:35:45.848" v="325" actId="20577"/>
          <ac:spMkLst>
            <pc:docMk/>
            <pc:sldMk cId="988624917" sldId="305"/>
            <ac:spMk id="7" creationId="{66D85116-664F-F874-A3DB-EE3D03BE3021}"/>
          </ac:spMkLst>
        </pc:spChg>
      </pc:sldChg>
      <pc:sldChg chg="addSp delSp modSp add replId">
        <pc:chgData name="Charles Laubenstein" userId="S::charles.laubenstein@ifc.edu.br::6bca8896-b967-40c8-8460-3ff22dd82ed9" providerId="AD" clId="Web-{BCFE5A8B-ADE3-46A5-87D2-7F6FDDEFD1DB}" dt="2024-09-16T21:53:04.266" v="592"/>
        <pc:sldMkLst>
          <pc:docMk/>
          <pc:sldMk cId="2856919283" sldId="306"/>
        </pc:sldMkLst>
        <pc:spChg chg="add del mod">
          <ac:chgData name="Charles Laubenstein" userId="S::charles.laubenstein@ifc.edu.br::6bca8896-b967-40c8-8460-3ff22dd82ed9" providerId="AD" clId="Web-{BCFE5A8B-ADE3-46A5-87D2-7F6FDDEFD1DB}" dt="2024-09-16T21:53:04.266" v="592"/>
          <ac:spMkLst>
            <pc:docMk/>
            <pc:sldMk cId="2856919283" sldId="306"/>
            <ac:spMk id="3" creationId="{910A39E4-B13E-1225-FBBE-03AA440448DB}"/>
          </ac:spMkLst>
        </pc:spChg>
        <pc:spChg chg="mod">
          <ac:chgData name="Charles Laubenstein" userId="S::charles.laubenstein@ifc.edu.br::6bca8896-b967-40c8-8460-3ff22dd82ed9" providerId="AD" clId="Web-{BCFE5A8B-ADE3-46A5-87D2-7F6FDDEFD1DB}" dt="2024-09-16T21:37:53.180" v="349" actId="20577"/>
          <ac:spMkLst>
            <pc:docMk/>
            <pc:sldMk cId="2856919283" sldId="306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1:45:15.644" v="437" actId="20577"/>
        <pc:sldMkLst>
          <pc:docMk/>
          <pc:sldMk cId="3497803421" sldId="307"/>
        </pc:sldMkLst>
        <pc:spChg chg="mod">
          <ac:chgData name="Charles Laubenstein" userId="S::charles.laubenstein@ifc.edu.br::6bca8896-b967-40c8-8460-3ff22dd82ed9" providerId="AD" clId="Web-{BCFE5A8B-ADE3-46A5-87D2-7F6FDDEFD1DB}" dt="2024-09-16T21:45:15.644" v="437" actId="20577"/>
          <ac:spMkLst>
            <pc:docMk/>
            <pc:sldMk cId="3497803421" sldId="307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1:49:32.870" v="466" actId="20577"/>
        <pc:sldMkLst>
          <pc:docMk/>
          <pc:sldMk cId="316680025" sldId="308"/>
        </pc:sldMkLst>
        <pc:spChg chg="mod">
          <ac:chgData name="Charles Laubenstein" userId="S::charles.laubenstein@ifc.edu.br::6bca8896-b967-40c8-8460-3ff22dd82ed9" providerId="AD" clId="Web-{BCFE5A8B-ADE3-46A5-87D2-7F6FDDEFD1DB}" dt="2024-09-16T21:49:32.870" v="466" actId="20577"/>
          <ac:spMkLst>
            <pc:docMk/>
            <pc:sldMk cId="316680025" sldId="308"/>
            <ac:spMk id="7" creationId="{66D85116-664F-F874-A3DB-EE3D03BE3021}"/>
          </ac:spMkLst>
        </pc:spChg>
      </pc:sldChg>
      <pc:sldChg chg="add del">
        <pc:chgData name="Charles Laubenstein" userId="S::charles.laubenstein@ifc.edu.br::6bca8896-b967-40c8-8460-3ff22dd82ed9" providerId="AD" clId="Web-{BCFE5A8B-ADE3-46A5-87D2-7F6FDDEFD1DB}" dt="2024-09-16T21:48:04.196" v="442"/>
        <pc:sldMkLst>
          <pc:docMk/>
          <pc:sldMk cId="166940252" sldId="309"/>
        </pc:sldMkLst>
      </pc:sldChg>
      <pc:sldChg chg="modSp add del replId">
        <pc:chgData name="Charles Laubenstein" userId="S::charles.laubenstein@ifc.edu.br::6bca8896-b967-40c8-8460-3ff22dd82ed9" providerId="AD" clId="Web-{BCFE5A8B-ADE3-46A5-87D2-7F6FDDEFD1DB}" dt="2024-09-16T21:53:17.923" v="594"/>
        <pc:sldMkLst>
          <pc:docMk/>
          <pc:sldMk cId="229942261" sldId="309"/>
        </pc:sldMkLst>
        <pc:spChg chg="mod">
          <ac:chgData name="Charles Laubenstein" userId="S::charles.laubenstein@ifc.edu.br::6bca8896-b967-40c8-8460-3ff22dd82ed9" providerId="AD" clId="Web-{BCFE5A8B-ADE3-46A5-87D2-7F6FDDEFD1DB}" dt="2024-09-16T21:52:55.969" v="588" actId="20577"/>
          <ac:spMkLst>
            <pc:docMk/>
            <pc:sldMk cId="229942261" sldId="309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2:07:42.367" v="923" actId="20577"/>
        <pc:sldMkLst>
          <pc:docMk/>
          <pc:sldMk cId="3376709953" sldId="310"/>
        </pc:sldMkLst>
        <pc:spChg chg="mod">
          <ac:chgData name="Charles Laubenstein" userId="S::charles.laubenstein@ifc.edu.br::6bca8896-b967-40c8-8460-3ff22dd82ed9" providerId="AD" clId="Web-{BCFE5A8B-ADE3-46A5-87D2-7F6FDDEFD1DB}" dt="2024-09-16T22:07:42.367" v="923" actId="20577"/>
          <ac:spMkLst>
            <pc:docMk/>
            <pc:sldMk cId="3376709953" sldId="310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2:09:45.902" v="1056" actId="20577"/>
        <pc:sldMkLst>
          <pc:docMk/>
          <pc:sldMk cId="2636177008" sldId="311"/>
        </pc:sldMkLst>
        <pc:spChg chg="mod">
          <ac:chgData name="Charles Laubenstein" userId="S::charles.laubenstein@ifc.edu.br::6bca8896-b967-40c8-8460-3ff22dd82ed9" providerId="AD" clId="Web-{BCFE5A8B-ADE3-46A5-87D2-7F6FDDEFD1DB}" dt="2024-09-16T22:09:45.902" v="1056" actId="20577"/>
          <ac:spMkLst>
            <pc:docMk/>
            <pc:sldMk cId="2636177008" sldId="311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2:12:29.656" v="1182" actId="20577"/>
        <pc:sldMkLst>
          <pc:docMk/>
          <pc:sldMk cId="3295296348" sldId="312"/>
        </pc:sldMkLst>
        <pc:spChg chg="mod">
          <ac:chgData name="Charles Laubenstein" userId="S::charles.laubenstein@ifc.edu.br::6bca8896-b967-40c8-8460-3ff22dd82ed9" providerId="AD" clId="Web-{BCFE5A8B-ADE3-46A5-87D2-7F6FDDEFD1DB}" dt="2024-09-16T22:12:29.656" v="1182" actId="20577"/>
          <ac:spMkLst>
            <pc:docMk/>
            <pc:sldMk cId="3295296348" sldId="312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2:15:00.176" v="1328" actId="20577"/>
        <pc:sldMkLst>
          <pc:docMk/>
          <pc:sldMk cId="3967810548" sldId="313"/>
        </pc:sldMkLst>
        <pc:spChg chg="mod">
          <ac:chgData name="Charles Laubenstein" userId="S::charles.laubenstein@ifc.edu.br::6bca8896-b967-40c8-8460-3ff22dd82ed9" providerId="AD" clId="Web-{BCFE5A8B-ADE3-46A5-87D2-7F6FDDEFD1DB}" dt="2024-09-16T22:15:00.176" v="1328" actId="20577"/>
          <ac:spMkLst>
            <pc:docMk/>
            <pc:sldMk cId="3967810548" sldId="313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2:18:24.712" v="1673" actId="20577"/>
        <pc:sldMkLst>
          <pc:docMk/>
          <pc:sldMk cId="182256445" sldId="314"/>
        </pc:sldMkLst>
        <pc:spChg chg="mod">
          <ac:chgData name="Charles Laubenstein" userId="S::charles.laubenstein@ifc.edu.br::6bca8896-b967-40c8-8460-3ff22dd82ed9" providerId="AD" clId="Web-{BCFE5A8B-ADE3-46A5-87D2-7F6FDDEFD1DB}" dt="2024-09-16T22:18:24.712" v="1673" actId="20577"/>
          <ac:spMkLst>
            <pc:docMk/>
            <pc:sldMk cId="182256445" sldId="314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2:21:41.108" v="1885" actId="20577"/>
        <pc:sldMkLst>
          <pc:docMk/>
          <pc:sldMk cId="3349837740" sldId="315"/>
        </pc:sldMkLst>
        <pc:spChg chg="mod">
          <ac:chgData name="Charles Laubenstein" userId="S::charles.laubenstein@ifc.edu.br::6bca8896-b967-40c8-8460-3ff22dd82ed9" providerId="AD" clId="Web-{BCFE5A8B-ADE3-46A5-87D2-7F6FDDEFD1DB}" dt="2024-09-16T22:21:41.108" v="1885" actId="20577"/>
          <ac:spMkLst>
            <pc:docMk/>
            <pc:sldMk cId="3349837740" sldId="315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BCFE5A8B-ADE3-46A5-87D2-7F6FDDEFD1DB}" dt="2024-09-16T22:25:14.536" v="2042" actId="20577"/>
        <pc:sldMkLst>
          <pc:docMk/>
          <pc:sldMk cId="1410280851" sldId="316"/>
        </pc:sldMkLst>
        <pc:spChg chg="mod">
          <ac:chgData name="Charles Laubenstein" userId="S::charles.laubenstein@ifc.edu.br::6bca8896-b967-40c8-8460-3ff22dd82ed9" providerId="AD" clId="Web-{BCFE5A8B-ADE3-46A5-87D2-7F6FDDEFD1DB}" dt="2024-09-16T22:25:14.536" v="2042" actId="20577"/>
          <ac:spMkLst>
            <pc:docMk/>
            <pc:sldMk cId="1410280851" sldId="316"/>
            <ac:spMk id="7" creationId="{66D85116-664F-F874-A3DB-EE3D03BE3021}"/>
          </ac:spMkLst>
        </pc:spChg>
      </pc:sldChg>
      <pc:sldChg chg="add replId">
        <pc:chgData name="Charles Laubenstein" userId="S::charles.laubenstein@ifc.edu.br::6bca8896-b967-40c8-8460-3ff22dd82ed9" providerId="AD" clId="Web-{BCFE5A8B-ADE3-46A5-87D2-7F6FDDEFD1DB}" dt="2024-09-16T22:26:01.756" v="2050"/>
        <pc:sldMkLst>
          <pc:docMk/>
          <pc:sldMk cId="3343451491" sldId="317"/>
        </pc:sldMkLst>
      </pc:sldChg>
      <pc:sldChg chg="modSp add replId">
        <pc:chgData name="Charles Laubenstein" userId="S::charles.laubenstein@ifc.edu.br::6bca8896-b967-40c8-8460-3ff22dd82ed9" providerId="AD" clId="Web-{BCFE5A8B-ADE3-46A5-87D2-7F6FDDEFD1DB}" dt="2024-09-16T22:28:52.557" v="2120" actId="20577"/>
        <pc:sldMkLst>
          <pc:docMk/>
          <pc:sldMk cId="3078794174" sldId="318"/>
        </pc:sldMkLst>
        <pc:spChg chg="mod">
          <ac:chgData name="Charles Laubenstein" userId="S::charles.laubenstein@ifc.edu.br::6bca8896-b967-40c8-8460-3ff22dd82ed9" providerId="AD" clId="Web-{BCFE5A8B-ADE3-46A5-87D2-7F6FDDEFD1DB}" dt="2024-09-16T22:26:36.507" v="2080" actId="20577"/>
          <ac:spMkLst>
            <pc:docMk/>
            <pc:sldMk cId="3078794174" sldId="318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BCFE5A8B-ADE3-46A5-87D2-7F6FDDEFD1DB}" dt="2024-09-16T22:28:52.557" v="2120" actId="20577"/>
          <ac:spMkLst>
            <pc:docMk/>
            <pc:sldMk cId="3078794174" sldId="318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BCFE5A8B-ADE3-46A5-87D2-7F6FDDEFD1DB}" dt="2024-09-16T22:28:22.541" v="2084"/>
        <pc:sldMkLst>
          <pc:docMk/>
          <pc:sldMk cId="3230843755" sldId="319"/>
        </pc:sldMkLst>
      </pc:sldChg>
    </pc:docChg>
  </pc:docChgLst>
  <pc:docChgLst>
    <pc:chgData name="Charles Laubenstein" userId="S::charles.laubenstein@ifc.edu.br::6bca8896-b967-40c8-8460-3ff22dd82ed9" providerId="AD" clId="Web-{E1FE696A-0BB3-7263-2987-34BE987104A4}"/>
    <pc:docChg chg="modSld">
      <pc:chgData name="Charles Laubenstein" userId="S::charles.laubenstein@ifc.edu.br::6bca8896-b967-40c8-8460-3ff22dd82ed9" providerId="AD" clId="Web-{E1FE696A-0BB3-7263-2987-34BE987104A4}" dt="2024-09-16T17:34:59.584" v="283" actId="14100"/>
      <pc:docMkLst>
        <pc:docMk/>
      </pc:docMkLst>
      <pc:sldChg chg="modSp">
        <pc:chgData name="Charles Laubenstein" userId="S::charles.laubenstein@ifc.edu.br::6bca8896-b967-40c8-8460-3ff22dd82ed9" providerId="AD" clId="Web-{E1FE696A-0BB3-7263-2987-34BE987104A4}" dt="2024-09-16T15:58:12.642" v="0" actId="20577"/>
        <pc:sldMkLst>
          <pc:docMk/>
          <pc:sldMk cId="2210866551" sldId="256"/>
        </pc:sldMkLst>
        <pc:spChg chg="mod">
          <ac:chgData name="Charles Laubenstein" userId="S::charles.laubenstein@ifc.edu.br::6bca8896-b967-40c8-8460-3ff22dd82ed9" providerId="AD" clId="Web-{E1FE696A-0BB3-7263-2987-34BE987104A4}" dt="2024-09-16T15:58:12.642" v="0" actId="20577"/>
          <ac:spMkLst>
            <pc:docMk/>
            <pc:sldMk cId="2210866551" sldId="256"/>
            <ac:spMk id="3" creationId="{00000000-0000-0000-0000-000000000000}"/>
          </ac:spMkLst>
        </pc:spChg>
      </pc:sldChg>
      <pc:sldChg chg="modSp">
        <pc:chgData name="Charles Laubenstein" userId="S::charles.laubenstein@ifc.edu.br::6bca8896-b967-40c8-8460-3ff22dd82ed9" providerId="AD" clId="Web-{E1FE696A-0BB3-7263-2987-34BE987104A4}" dt="2024-09-16T17:34:17.176" v="266" actId="20577"/>
        <pc:sldMkLst>
          <pc:docMk/>
          <pc:sldMk cId="3138961328" sldId="257"/>
        </pc:sldMkLst>
        <pc:spChg chg="mod">
          <ac:chgData name="Charles Laubenstein" userId="S::charles.laubenstein@ifc.edu.br::6bca8896-b967-40c8-8460-3ff22dd82ed9" providerId="AD" clId="Web-{E1FE696A-0BB3-7263-2987-34BE987104A4}" dt="2024-09-16T17:34:17.176" v="266" actId="20577"/>
          <ac:spMkLst>
            <pc:docMk/>
            <pc:sldMk cId="3138961328" sldId="257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E1FE696A-0BB3-7263-2987-34BE987104A4}" dt="2024-09-16T16:00:55.130" v="138" actId="20577"/>
          <ac:spMkLst>
            <pc:docMk/>
            <pc:sldMk cId="3138961328" sldId="257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E1FE696A-0BB3-7263-2987-34BE987104A4}" dt="2024-09-16T17:33:16.611" v="240" actId="20577"/>
        <pc:sldMkLst>
          <pc:docMk/>
          <pc:sldMk cId="2299630364" sldId="258"/>
        </pc:sldMkLst>
        <pc:spChg chg="mod">
          <ac:chgData name="Charles Laubenstein" userId="S::charles.laubenstein@ifc.edu.br::6bca8896-b967-40c8-8460-3ff22dd82ed9" providerId="AD" clId="Web-{E1FE696A-0BB3-7263-2987-34BE987104A4}" dt="2024-09-16T16:01:36.303" v="158"/>
          <ac:spMkLst>
            <pc:docMk/>
            <pc:sldMk cId="2299630364" sldId="258"/>
            <ac:spMk id="4" creationId="{068D38A8-094E-CA67-779B-AEB9A643F6FF}"/>
          </ac:spMkLst>
        </pc:spChg>
        <pc:spChg chg="mod">
          <ac:chgData name="Charles Laubenstein" userId="S::charles.laubenstein@ifc.edu.br::6bca8896-b967-40c8-8460-3ff22dd82ed9" providerId="AD" clId="Web-{E1FE696A-0BB3-7263-2987-34BE987104A4}" dt="2024-09-16T17:33:16.611" v="240" actId="20577"/>
          <ac:spMkLst>
            <pc:docMk/>
            <pc:sldMk cId="2299630364" sldId="258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E1FE696A-0BB3-7263-2987-34BE987104A4}" dt="2024-09-16T17:34:59.584" v="283" actId="14100"/>
        <pc:sldMkLst>
          <pc:docMk/>
          <pc:sldMk cId="1912970978" sldId="260"/>
        </pc:sldMkLst>
        <pc:spChg chg="mod">
          <ac:chgData name="Charles Laubenstein" userId="S::charles.laubenstein@ifc.edu.br::6bca8896-b967-40c8-8460-3ff22dd82ed9" providerId="AD" clId="Web-{E1FE696A-0BB3-7263-2987-34BE987104A4}" dt="2024-09-16T17:34:59.584" v="283" actId="14100"/>
          <ac:spMkLst>
            <pc:docMk/>
            <pc:sldMk cId="1912970978" sldId="260"/>
            <ac:spMk id="2" creationId="{64E69B15-9D16-2486-3C91-6B41E6CE12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proad.ifc.edu.br/sample-page/procedimentos-contabeis-orcamentarios-e-financeiros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6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endParaRPr lang="de-DE" sz="400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Autofit/>
          </a:bodyPr>
          <a:lstStyle/>
          <a:p>
            <a:r>
              <a:rPr lang="pt-BR" sz="2800" dirty="0">
                <a:solidFill>
                  <a:srgbClr val="FFFFFF"/>
                </a:solidFill>
                <a:latin typeface="Perpetua Titling MT"/>
              </a:rPr>
              <a:t>18 de setembro de 2024</a:t>
            </a:r>
            <a:endParaRPr lang="pt-BR" sz="2800" dirty="0">
              <a:solidFill>
                <a:srgbClr val="000000"/>
              </a:solidFill>
              <a:latin typeface="Aptos" panose="020B0004020202020204"/>
            </a:endParaRPr>
          </a:p>
          <a:p>
            <a:r>
              <a:rPr lang="pt-BR" sz="2800" dirty="0">
                <a:solidFill>
                  <a:srgbClr val="FFFFFF"/>
                </a:solidFill>
                <a:latin typeface="Perpetua Titling MT"/>
              </a:rPr>
              <a:t>(TARDE)</a:t>
            </a:r>
            <a:endParaRPr lang="pt-BR" sz="2800" dirty="0"/>
          </a:p>
        </p:txBody>
      </p:sp>
      <p:pic>
        <p:nvPicPr>
          <p:cNvPr id="50" name="Imagem 49" descr="Uma imagem contendo Texto&#10;&#10;Descrição gerada automaticamente">
            <a:extLst>
              <a:ext uri="{FF2B5EF4-FFF2-40B4-BE49-F238E27FC236}">
                <a16:creationId xmlns:a16="http://schemas.microsoft.com/office/drawing/2014/main" id="{D24063AD-6103-4CB8-5617-62F6C29C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57" y="5290887"/>
            <a:ext cx="8112292" cy="1580147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D4633883-9EDC-1FB0-9FA6-BD2BA237C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16330"/>
            <a:ext cx="11687175" cy="478155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C6268D74-F33E-09B4-64B6-0CB32BE37FA9}"/>
              </a:ext>
            </a:extLst>
          </p:cNvPr>
          <p:cNvSpPr/>
          <p:nvPr/>
        </p:nvSpPr>
        <p:spPr>
          <a:xfrm>
            <a:off x="8111289" y="5293894"/>
            <a:ext cx="250657" cy="15941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163091B-8C9F-3F34-88B1-A5F97CEE7BDC}"/>
              </a:ext>
            </a:extLst>
          </p:cNvPr>
          <p:cNvSpPr/>
          <p:nvPr/>
        </p:nvSpPr>
        <p:spPr>
          <a:xfrm>
            <a:off x="-1" y="5293894"/>
            <a:ext cx="250657" cy="1574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39356F7-CAC2-95DD-F0C2-CA39D194856D}"/>
              </a:ext>
            </a:extLst>
          </p:cNvPr>
          <p:cNvSpPr/>
          <p:nvPr/>
        </p:nvSpPr>
        <p:spPr>
          <a:xfrm>
            <a:off x="11941341" y="5293893"/>
            <a:ext cx="250657" cy="1574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Perpetua Titling MT"/>
            </a:endParaRPr>
          </a:p>
          <a:p>
            <a:pPr marL="0" indent="0" algn="ctr">
              <a:buNone/>
            </a:pPr>
            <a:endParaRPr lang="en-US" dirty="0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INTERVALO</a:t>
            </a: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RETORNO ÀS 16:00 HRS</a:t>
            </a:r>
          </a:p>
          <a:p>
            <a:pPr marL="0" indent="0" algn="ctr">
              <a:buNone/>
            </a:pPr>
            <a:endParaRPr lang="pt-BR" dirty="0">
              <a:latin typeface="Perpetua Titling MT"/>
            </a:endParaRPr>
          </a:p>
          <a:p>
            <a:pPr marL="0" indent="0" algn="just">
              <a:buNone/>
            </a:pPr>
            <a:endParaRPr lang="en-US" dirty="0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B5AAA7B-926F-E5ED-86A9-E02C1B60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465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QUALIFICAÇÃO ECONÔMICO-FINANCEIRA CONFORME NOVA LEI DE LICITAÇÕES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BASE LEGAL (LEI 14.133/2021):</a:t>
            </a:r>
          </a:p>
          <a:p>
            <a:pPr algn="just">
              <a:lnSpc>
                <a:spcPct val="110000"/>
              </a:lnSpc>
              <a:buNone/>
            </a:pPr>
            <a:r>
              <a:rPr lang="pt-BR" dirty="0">
                <a:latin typeface="Perpetua Titling MT"/>
                <a:cs typeface="Arial"/>
              </a:rPr>
              <a:t>Art. 69. A habilitação econômico-financeira visa a demonstrar a aptidão econômica do licitante para cumprir as obrigações decorrentes do futuro contrato, devendo ser comprovada de forma objetiva, por coeficientes e índices econômicos previstos no edital, devidamente justificados no processo licitatório, e será restrita à apresentação da seguinte documentação:</a:t>
            </a:r>
            <a:endParaRPr lang="pt-BR" dirty="0">
              <a:latin typeface="Perpetua Titling MT"/>
            </a:endParaRPr>
          </a:p>
          <a:p>
            <a:pPr algn="just">
              <a:lnSpc>
                <a:spcPct val="110000"/>
              </a:lnSpc>
              <a:buNone/>
            </a:pPr>
            <a:r>
              <a:rPr lang="pt-BR" dirty="0">
                <a:latin typeface="Perpetua Titling MT"/>
                <a:cs typeface="Arial"/>
              </a:rPr>
              <a:t>I - balanço patrimonial, demonstração de resultado de exercício e demais demonstrações contábeis dos 2 (dois) últimos exercícios sociais;</a:t>
            </a:r>
            <a:endParaRPr lang="pt-BR" dirty="0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.</a:t>
            </a:r>
            <a:endParaRPr lang="pt-BR"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4161800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QUALIFICAÇÃO ECONÔMICO-FINANCEIRA CONFORME NOVA LEI DE LICITAÇÕES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BASE LEGAL (LEI 14.133/2021):</a:t>
            </a:r>
          </a:p>
          <a:p>
            <a:pPr algn="just">
              <a:lnSpc>
                <a:spcPct val="110000"/>
              </a:lnSpc>
              <a:buNone/>
            </a:pPr>
            <a:r>
              <a:rPr lang="pt-BR" dirty="0">
                <a:latin typeface="Perpetua Titling MT"/>
                <a:cs typeface="Arial"/>
              </a:rPr>
              <a:t>§ 1º A critério da Administração, poderá ser exigida declaração, assinada por profissional habilitado da área contábil, que ateste o atendimento pelo licitante dos índices econômicos previstos no edital.</a:t>
            </a:r>
          </a:p>
          <a:p>
            <a:pPr algn="just">
              <a:lnSpc>
                <a:spcPct val="110000"/>
              </a:lnSpc>
              <a:buNone/>
            </a:pPr>
            <a:r>
              <a:rPr lang="pt-BR" dirty="0">
                <a:latin typeface="Perpetua Titling MT"/>
                <a:cs typeface="Arial"/>
              </a:rPr>
              <a:t>§ 6º Os documentos referidos no inciso I do caput deste artigo limitar-se-ão ao último exercício no caso de a pessoa jurídica ter sido constituída há menos de 2 (dois) anos.</a:t>
            </a:r>
          </a:p>
        </p:txBody>
      </p:sp>
    </p:spTree>
    <p:extLst>
      <p:ext uri="{BB962C8B-B14F-4D97-AF65-F5344CB8AC3E}">
        <p14:creationId xmlns:p14="http://schemas.microsoft.com/office/powerpoint/2010/main" val="9886249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QUALIFICAÇÃO ECONÔMICO-FINANCEIRA CONFORME NOVA LEI DE LICITAÇÕES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BASE LEGAL (LEI 14.133/2021):</a:t>
            </a:r>
          </a:p>
          <a:p>
            <a:pPr algn="just">
              <a:lnSpc>
                <a:spcPct val="110000"/>
              </a:lnSpc>
              <a:buNone/>
            </a:pPr>
            <a:r>
              <a:rPr lang="pt-BR" dirty="0">
                <a:latin typeface="Perpetua Titling MT"/>
                <a:cs typeface="Arial"/>
              </a:rPr>
              <a:t>Decreto nº 8.538/2015. Art. 3º Na habilitação em licitações para o fornecimento de bens para pronta entrega ou para a locação de materiais, não será exigida da microempresa ou da empresa de pequeno porte a apresentação de balanço patrimonial do último exercício social.</a:t>
            </a:r>
          </a:p>
          <a:p>
            <a:pPr algn="just">
              <a:lnSpc>
                <a:spcPct val="110000"/>
              </a:lnSpc>
              <a:buNone/>
            </a:pPr>
            <a:r>
              <a:rPr lang="pt-BR" dirty="0">
                <a:latin typeface="Perpetua Titling MT"/>
                <a:cs typeface="Arial"/>
              </a:rPr>
              <a:t>PORTAL DE COMPRAS: O Microempreendedor Individual é obrigado a apresentar o balanço patrimonial para participar em licitações?</a:t>
            </a:r>
          </a:p>
          <a:p>
            <a:pPr algn="just">
              <a:lnSpc>
                <a:spcPct val="110000"/>
              </a:lnSpc>
              <a:buNone/>
            </a:pPr>
            <a:r>
              <a:rPr lang="pt-BR" dirty="0">
                <a:latin typeface="Perpetua Titling MT"/>
                <a:cs typeface="Arial"/>
              </a:rPr>
              <a:t>Resposta</a:t>
            </a:r>
            <a:endParaRPr lang="pt-BR" dirty="0"/>
          </a:p>
          <a:p>
            <a:pPr algn="just">
              <a:lnSpc>
                <a:spcPct val="110000"/>
              </a:lnSpc>
              <a:buNone/>
            </a:pPr>
            <a:r>
              <a:rPr lang="pt-BR" dirty="0">
                <a:latin typeface="Perpetua Titling MT"/>
                <a:cs typeface="Arial"/>
              </a:rPr>
              <a:t>O Microempreendedor Individual com base no art. 68 da Lei Complementar nº 123, de 14 de dezembro de 2006 é considerado pequeno empresário, pelo qual faz jus a dispensa de apresentação do Balanço Patrimonial e Demonstrações Contábeis em observância ao §2º do art. 1.179, do Código Civil.”</a:t>
            </a:r>
            <a:endParaRPr lang="pt-BR" dirty="0"/>
          </a:p>
          <a:p>
            <a:pPr algn="just">
              <a:lnSpc>
                <a:spcPct val="110000"/>
              </a:lnSpc>
              <a:buNone/>
            </a:pPr>
            <a:endParaRPr lang="pt-BR" dirty="0">
              <a:latin typeface="Perpetua Titling M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6919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FFFF"/>
                </a:solidFill>
                <a:latin typeface="Perpetua Titling MT"/>
              </a:rPr>
              <a:t>QUALIFICAÇÃO ECONÔMICO-FINANCEIRA CONFORME </a:t>
            </a:r>
            <a:r>
              <a:rPr lang="pt-BR" dirty="0">
                <a:solidFill>
                  <a:srgbClr val="FFFFFF"/>
                </a:solidFill>
                <a:latin typeface="Perpetua Titling MT"/>
                <a:ea typeface="+mj-lt"/>
                <a:cs typeface="+mj-lt"/>
              </a:rPr>
              <a:t>NOVA LEI DE LICITAÇÕES</a:t>
            </a:r>
            <a:endParaRPr lang="pt-BR" dirty="0">
              <a:solidFill>
                <a:srgbClr val="000000"/>
              </a:solidFill>
              <a:latin typeface="Perpetua Titling MT"/>
              <a:ea typeface="+mj-lt"/>
              <a:cs typeface="+mj-l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PRAZO:</a:t>
            </a:r>
            <a:endParaRPr lang="pt-BR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"EXIGÍVEIS NA FORMA DA LEI";</a:t>
            </a:r>
            <a:endParaRPr lang="pt-BR" dirty="0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ATÉ 30/04 OU ATÉ 31/05;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POSSIBILIDADE DE INDICAR NO EDITAL, DE QUAIS EXERCÍCIO SERÃO SOLICITADAS AS DEMONSTRAÇÕES CONTÁBEIS;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NÃO PERMITE BALANÇOS PROVISÓRIOS OU NÃO REGISTRADOS NOS LIVROS, POIS PODEM SOFRER ALTERAÇÕES.</a:t>
            </a:r>
          </a:p>
        </p:txBody>
      </p:sp>
    </p:spTree>
    <p:extLst>
      <p:ext uri="{BB962C8B-B14F-4D97-AF65-F5344CB8AC3E}">
        <p14:creationId xmlns:p14="http://schemas.microsoft.com/office/powerpoint/2010/main" val="229942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FFFF"/>
                </a:solidFill>
                <a:latin typeface="Perpetua Titling MT"/>
              </a:rPr>
              <a:t>QUALIFICAÇÃO ECONÔMICO-FINANCEIRA CONFORME </a:t>
            </a:r>
            <a:r>
              <a:rPr lang="pt-BR" dirty="0">
                <a:solidFill>
                  <a:srgbClr val="FFFFFF"/>
                </a:solidFill>
                <a:latin typeface="Perpetua Titling MT"/>
                <a:ea typeface="+mj-lt"/>
                <a:cs typeface="+mj-lt"/>
              </a:rPr>
              <a:t>NOVA LEI DE LICITAÇÕES</a:t>
            </a:r>
            <a:endParaRPr lang="pt-BR" dirty="0">
              <a:solidFill>
                <a:srgbClr val="000000"/>
              </a:solidFill>
              <a:latin typeface="Perpetua Titling MT"/>
              <a:ea typeface="+mj-lt"/>
              <a:cs typeface="+mj-l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PRAZO: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Cc. Art. 1.065. Ao término de cada exercício social, proceder-se-á à elaboração do inventário, do balanço patrimonial e do balanço de resultado econômico.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Art. 1.078. A assembleia dos sócios deve realizar-se ao menos uma vez por ano, nos quatro meses seguintes ao término do exercício social, com o objetivo de: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 - tomar as contas dos administradores e deliberar sobre o balanço patrimonial e o de resultado econômico;</a:t>
            </a:r>
          </a:p>
        </p:txBody>
      </p:sp>
    </p:spTree>
    <p:extLst>
      <p:ext uri="{BB962C8B-B14F-4D97-AF65-F5344CB8AC3E}">
        <p14:creationId xmlns:p14="http://schemas.microsoft.com/office/powerpoint/2010/main" val="1056449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FFFF"/>
                </a:solidFill>
                <a:latin typeface="Perpetua Titling MT"/>
              </a:rPr>
              <a:t>QUALIFICAÇÃO ECONÔMICO-FINANCEIRA CONFORME </a:t>
            </a:r>
            <a:r>
              <a:rPr lang="pt-BR" dirty="0">
                <a:solidFill>
                  <a:srgbClr val="FFFFFF"/>
                </a:solidFill>
                <a:latin typeface="Perpetua Titling MT"/>
                <a:ea typeface="+mj-lt"/>
                <a:cs typeface="+mj-lt"/>
              </a:rPr>
              <a:t>NOVA LEI DE LICITAÇÕES</a:t>
            </a:r>
            <a:endParaRPr lang="pt-BR" dirty="0">
              <a:solidFill>
                <a:srgbClr val="000000"/>
              </a:solidFill>
              <a:latin typeface="Perpetua Titling MT"/>
              <a:ea typeface="+mj-lt"/>
              <a:cs typeface="+mj-l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1600" dirty="0">
                <a:solidFill>
                  <a:srgbClr val="FFFFFF"/>
                </a:solidFill>
                <a:latin typeface="Perpetua Titling MT"/>
              </a:rPr>
              <a:t>PRAZO:</a:t>
            </a:r>
            <a:endParaRPr lang="pt-BR" sz="160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600" dirty="0">
                <a:solidFill>
                  <a:srgbClr val="FFFFFF"/>
                </a:solidFill>
                <a:latin typeface="Perpetua Titling MT"/>
              </a:rPr>
              <a:t>LEI 6.404/1976. Art. 176. Ao fim de cada exercício social, a diretoria fará elaborar, com base na escrituração mercantil da companhia, as seguintes demonstrações financeiras, que deverão exprimir com clareza a situação do patrimônio da companhia e as mutações ocorridas no exercício: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600" dirty="0">
                <a:solidFill>
                  <a:srgbClr val="FFFFFF"/>
                </a:solidFill>
                <a:latin typeface="Perpetua Titling MT"/>
              </a:rPr>
              <a:t>I - balanço patrimonial;</a:t>
            </a:r>
            <a:endParaRPr lang="pt-BR" sz="160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600" dirty="0">
                <a:solidFill>
                  <a:srgbClr val="FFFFFF"/>
                </a:solidFill>
                <a:latin typeface="Perpetua Titling MT"/>
              </a:rPr>
              <a:t>II - demonstração dos lucros ou prejuízos acumulados;</a:t>
            </a:r>
            <a:endParaRPr lang="pt-BR" sz="160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600" dirty="0">
                <a:solidFill>
                  <a:srgbClr val="FFFFFF"/>
                </a:solidFill>
                <a:latin typeface="Perpetua Titling MT"/>
              </a:rPr>
              <a:t>III - demonstração do resultado do exercício;</a:t>
            </a:r>
            <a:endParaRPr lang="pt-BR" sz="160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600" dirty="0">
                <a:solidFill>
                  <a:srgbClr val="FFFFFF"/>
                </a:solidFill>
                <a:latin typeface="Perpetua Titling MT"/>
              </a:rPr>
              <a:t>Art. 132. Anualmente, nos 4 (quatro) primeiros meses seguintes ao término do exercício social, deverá haver 1 (uma) assembleia-geral para:</a:t>
            </a:r>
            <a:endParaRPr lang="pt-BR" sz="160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600" dirty="0">
                <a:solidFill>
                  <a:srgbClr val="FFFFFF"/>
                </a:solidFill>
                <a:latin typeface="Perpetua Titling MT"/>
              </a:rPr>
              <a:t>I - tomar as contas dos administradores, examinar, discutir e votar as demonstrações financeiras;</a:t>
            </a:r>
            <a:endParaRPr lang="pt-BR" sz="1600"/>
          </a:p>
        </p:txBody>
      </p:sp>
    </p:spTree>
    <p:extLst>
      <p:ext uri="{BB962C8B-B14F-4D97-AF65-F5344CB8AC3E}">
        <p14:creationId xmlns:p14="http://schemas.microsoft.com/office/powerpoint/2010/main" val="3497803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FFFF"/>
                </a:solidFill>
                <a:latin typeface="Perpetua Titling MT"/>
              </a:rPr>
              <a:t>QUALIFICAÇÃO ECONÔMICO-FINANCEIRA CONFORME </a:t>
            </a:r>
            <a:r>
              <a:rPr lang="pt-BR" dirty="0">
                <a:solidFill>
                  <a:srgbClr val="FFFFFF"/>
                </a:solidFill>
                <a:latin typeface="Perpetua Titling MT"/>
                <a:ea typeface="+mj-lt"/>
                <a:cs typeface="+mj-lt"/>
              </a:rPr>
              <a:t>NOVA LEI DE LICITAÇÕES</a:t>
            </a:r>
            <a:endParaRPr lang="pt-BR" dirty="0">
              <a:solidFill>
                <a:srgbClr val="000000"/>
              </a:solidFill>
              <a:latin typeface="Perpetua Titling MT"/>
              <a:ea typeface="+mj-lt"/>
              <a:cs typeface="+mj-l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000" dirty="0">
                <a:solidFill>
                  <a:srgbClr val="FFFFFF"/>
                </a:solidFill>
                <a:latin typeface="Perpetua Titling MT"/>
              </a:rPr>
              <a:t>PRAZO:</a:t>
            </a:r>
            <a:endParaRPr lang="pt-BR" sz="200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000" dirty="0">
                <a:solidFill>
                  <a:srgbClr val="FFFFFF"/>
                </a:solidFill>
                <a:latin typeface="Perpetua Titling MT"/>
              </a:rPr>
              <a:t>IN RFB Nº 2003/2021. Art. 2º A ECD compreenderá a versão digital dos seguintes livros: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000" dirty="0">
                <a:solidFill>
                  <a:srgbClr val="FFFFFF"/>
                </a:solidFill>
                <a:latin typeface="Perpetua Titling MT"/>
              </a:rPr>
              <a:t>I - Diário e seus auxiliares, se houver;</a:t>
            </a:r>
            <a:endParaRPr lang="pt-BR" sz="2000"/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000" dirty="0">
                <a:solidFill>
                  <a:srgbClr val="FFFFFF"/>
                </a:solidFill>
                <a:latin typeface="Perpetua Titling MT"/>
              </a:rPr>
              <a:t>II - Razão e seus auxiliares, se houver; e</a:t>
            </a:r>
            <a:endParaRPr lang="pt-BR" sz="2000"/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000" dirty="0">
                <a:solidFill>
                  <a:srgbClr val="FFFFFF"/>
                </a:solidFill>
                <a:latin typeface="Perpetua Titling MT"/>
              </a:rPr>
              <a:t>III - Balancetes Diários e Balanços, e fichas de lançamento comprobatórias dos assentamentos neles transcritos.</a:t>
            </a:r>
            <a:endParaRPr lang="pt-BR" sz="2000"/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000" dirty="0">
                <a:latin typeface="Perpetua Titling MT"/>
              </a:rPr>
              <a:t>Art. 5º A ECD deve ser transmitida ao Sistema Público de Escrituração Digital (</a:t>
            </a:r>
            <a:r>
              <a:rPr lang="pt-BR" sz="2000" dirty="0" err="1">
                <a:latin typeface="Perpetua Titling MT"/>
              </a:rPr>
              <a:t>Sped</a:t>
            </a:r>
            <a:r>
              <a:rPr lang="pt-BR" sz="2000" dirty="0">
                <a:latin typeface="Perpetua Titling MT"/>
              </a:rPr>
              <a:t>), instituído pelo Decreto nº 6.022, de 22 de janeiro de 2007, até o último dia útil do mês de maio do ano seguinte ao ano-calendário a que se refere a escrituração.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16680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FFFF"/>
                </a:solidFill>
                <a:latin typeface="Perpetua Titling MT"/>
              </a:rPr>
              <a:t>QUALIFICAÇÃO ECONÔMICO-FINANCEIRA CONFORME NOVA LEI DE LICITAÇÕES</a:t>
            </a:r>
            <a:endParaRPr lang="pt-BR" dirty="0">
              <a:solidFill>
                <a:srgbClr val="000000"/>
              </a:solidFill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600" dirty="0">
                <a:solidFill>
                  <a:srgbClr val="FFFFFF"/>
                </a:solidFill>
                <a:latin typeface="Perpetua Titling MT"/>
              </a:rPr>
              <a:t>demonstrações contábeis dos </a:t>
            </a:r>
            <a:r>
              <a:rPr lang="pt-BR" sz="2600" u="sng" dirty="0">
                <a:solidFill>
                  <a:srgbClr val="FFFFFF"/>
                </a:solidFill>
                <a:latin typeface="Perpetua Titling MT"/>
              </a:rPr>
              <a:t>2 (dois) últimos exercícios</a:t>
            </a:r>
            <a:r>
              <a:rPr lang="pt-BR" sz="2600" dirty="0">
                <a:solidFill>
                  <a:srgbClr val="FFFFFF"/>
                </a:solidFill>
                <a:latin typeface="Perpetua Titling MT"/>
              </a:rPr>
              <a:t> sociais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: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ENTENDE-SE QUE A LICITANTE DEVE PERMANECER DENTRO DOS CRITÉRIOS NOS DOIS EXERCÍCIOS ANALISADOS.</a:t>
            </a:r>
            <a:endParaRPr lang="pt-BR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1357964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683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FFFF"/>
                </a:solidFill>
                <a:latin typeface="Perpetua Titling MT"/>
              </a:rPr>
              <a:t>Procedimentos CONTÁBEIS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5" y="1825625"/>
            <a:ext cx="12180710" cy="502867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MANUAL DE RETENÇÕES TRIBUTÁRIAS;</a:t>
            </a:r>
          </a:p>
          <a:p>
            <a:pPr marL="0" indent="0">
              <a:buNone/>
            </a:pPr>
            <a:endParaRPr lang="pt-BR" sz="3600" dirty="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CALENDÁRIO DE REGULARIZAÇÕES CONTÁBEIS;</a:t>
            </a:r>
          </a:p>
          <a:p>
            <a:pPr marL="0" indent="0">
              <a:buNone/>
            </a:pPr>
            <a:endParaRPr lang="pt-BR" sz="3600" dirty="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QUALIFICAÇÃO ECONÔMICO-FINANCEIRA CONFORME NOVA LEI DE LICITAÇÕES;</a:t>
            </a:r>
          </a:p>
          <a:p>
            <a:pPr marL="0" indent="0">
              <a:buNone/>
            </a:pPr>
            <a:endParaRPr lang="pt-BR" sz="3600" dirty="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NOVOS PROCEDIMENTOS CONFORMIDADE CONTÁBIL;</a:t>
            </a:r>
          </a:p>
          <a:p>
            <a:endParaRPr lang="pt-BR" sz="3600" dirty="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ORIENTAÇÕES DISPONIBILIZADAS.</a:t>
            </a:r>
          </a:p>
        </p:txBody>
      </p:sp>
    </p:spTree>
    <p:extLst>
      <p:ext uri="{BB962C8B-B14F-4D97-AF65-F5344CB8AC3E}">
        <p14:creationId xmlns:p14="http://schemas.microsoft.com/office/powerpoint/2010/main" val="313896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NOVOS PROCEDIMENTOS CONFORMIDADE CONTÁBIL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 Siafi Web, ACESSAR o comando CONCONFCON;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INDICAR O PERÍODO E A UG CORRESPONDENTE;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PREENCHER OS 4 CAMPOS EXISTENTES: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RESTRIÇÃO;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MOTIVO;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PROVIDÊNCIA;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VALOR.</a:t>
            </a:r>
            <a:endParaRPr lang="pt-BR" sz="2700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76849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NOVOS PROCEDIMENTOS CONFORMIDADE CONTÁBIL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RESTRIÇÃO: INDICAR A RESTRIÇÃO APLICÁVEL À SITUAÇÃO. A ANÁLISE DO PROFISSIONAL CONTÁBIL DEVE CONSIDERAR A RELEVÂNCIA E A CAPACIDADE DA INFORMAÇÃO GERAR INTERPRETAÇÕES EQUIVOCADAS DOS USUÁRIOS DAS DEMONSTRAÇÕES CONTÁBEIS.</a:t>
            </a:r>
            <a:endParaRPr lang="pt-BR" sz="2700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376709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NOVOS PROCEDIMENTOS CONFORMIDADE CONTÁBIL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MOTIVO: INDICAR A MOTIVAÇÃO PELO REGISTRO DA RESTRIÇÃO E O POR QUÊ ELA SE MANTEVE AO FINAL DO PERÍODO. INDICAR INFORMAÇÕES DAS CONTAS CONTÁBEIS QUE ESTÃO GERANDO TAL RESTRIÇÃO E DEMAIS INFORMAÇÕES IMPORTANTES PARA IDENTIFICAÇÃO DA CAUSA DA MESMA.</a:t>
            </a:r>
            <a:endParaRPr lang="pt-BR" sz="2700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636177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NOVOS PROCEDIMENTOS CONFORMIDADE CONTÁBIL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PROVIDÊNCIA: INDICAR A(S) AÇÃO(ÕES) QUE ESTÁ(ÃO) SENDO TOMADA(S), OU QUE PODEM SER FEITAS PARA SANAR A RESTRIÇÃO. ABSTER-SE DE INDICAR TEXTOS GENÉRICOS QUE NÃO DEIXEM CLARO A TENTATIVA DE ELIMIAR TAL INCONSISTÊNCIA.</a:t>
            </a:r>
          </a:p>
        </p:txBody>
      </p:sp>
    </p:spTree>
    <p:extLst>
      <p:ext uri="{BB962C8B-B14F-4D97-AF65-F5344CB8AC3E}">
        <p14:creationId xmlns:p14="http://schemas.microsoft.com/office/powerpoint/2010/main" val="3295296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NOVOS PROCEDIMENTOS CONFORMIDADE CONTÁBIL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VALOR: CASO EXISTA A POSSIBILIDADE DE VALORIZAR A RESTRIÇÃO, É IMPORTANTE QUE O MESMO SEJA REGISTRADO, DE MODO QUE SE POSSA MENSURAR A DIMENSÃO DA INCONSISTÊNCIA AJUDANDO NAS AVALIAÇÕES SUBSEQUENTES (CONFORMIDADE DE ÓRGÃO, DE ÓRGÃO SUPERIOR E BGU), UMA VEZ QUE UMA RESTRIÇÃO NA UG NÃO NECESSARIAMENTE É RELEVANTE NA CONFORMIDADE DO ÓRGÃO POR EXEMPLO.</a:t>
            </a:r>
          </a:p>
        </p:txBody>
      </p:sp>
    </p:spTree>
    <p:extLst>
      <p:ext uri="{BB962C8B-B14F-4D97-AF65-F5344CB8AC3E}">
        <p14:creationId xmlns:p14="http://schemas.microsoft.com/office/powerpoint/2010/main" val="3967810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NOVOS PROCEDIMENTOS CONFORMIDADE CONTÁBIL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O REGISTRO DE UMA RESTRIÇÃO NÃO DEVE SER CONSIDERADA UM PUNIÇÃO, MAS SIM, UMA CONSTATAÇÃO DE EVENTUAL IRREGULARIDADE OU DADOS QUE POSSAM INTERFERIR NA ANÁLISE CORRETA DO BALANÇO PATRIMONIAL;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MANTER UMA COMUNICAÇÃO COM OS SETORES ENVOLVIDOS E PRINCIPALMENTE COM AS INSTÂNCIAS SUPERIORES, É FUNDAMENTAL PARA O ALINHAMENTO DOS PROCEDIMENTOS E A ELIMINAÇÃO DAS RESTRIÇÕES;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COM O NOVO SISTEM DE REGISTRO DA CONFORMIDADE CONTÁBIL, É POSSÍVEL GERAR UM RELATÓRIO, QUE PODE SER REMETIDO À DIRETORIA DE ADMINISTRAÇÃO E PLANEJAMENTO E/OU AO GABINETE, PARA QUE SE TENHA CIÊNCIAS DAS INCONSISTÊNCIAS APURADAS.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256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NOVOS PROCEDIMENTOS CONFORMIDADE CONTÁBIL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 PARTIR DE 2025, A SETORIAL CONTÁBIL DO IFC ADOTARÁ NOVOS CRITÉRIOS PARA APLICAÇÃO DE RESTRIÇÕES COM ANÁLISES BASEADAS EM ÍNDICES MÍNIMOS E DEMAIS PROCEDIMENTOS ADOTADOS OU NÃO NO CALENDÁRIO DE REGULARIZAÇÕES CONTÁBEIS, HAVENDO COMUNICAÇÃO COM A UNIDADE NOS CASOS DE DETERMINADA RESTRIÇÃO FOR RECORRENTEMENTE APLICADA A NÍVEL DE UG OU A NÍVEL DE ÓRGÃO.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9837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4514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ORIENTAÇÕES DISPONIBILIZADAS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  <a:hlinkClick r:id="rId3"/>
              </a:rPr>
              <a:t>SITE DA PROAD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SUGESTÕES PARA A CRIAÇÃO DE NOVAS ORIENTAÇÕES.</a:t>
            </a:r>
          </a:p>
        </p:txBody>
      </p:sp>
    </p:spTree>
    <p:extLst>
      <p:ext uri="{BB962C8B-B14F-4D97-AF65-F5344CB8AC3E}">
        <p14:creationId xmlns:p14="http://schemas.microsoft.com/office/powerpoint/2010/main" val="3078794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Perpetua Titling MT"/>
            </a:endParaRPr>
          </a:p>
          <a:p>
            <a:pPr marL="0" indent="0" algn="ctr">
              <a:buNone/>
            </a:pPr>
            <a:endParaRPr lang="en-US" dirty="0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Obrigado pela atenção</a:t>
            </a: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início amanhã às 08:00 HRS</a:t>
            </a:r>
          </a:p>
          <a:p>
            <a:pPr marL="0" indent="0" algn="ctr">
              <a:buNone/>
            </a:pPr>
            <a:endParaRPr lang="pt-BR" dirty="0">
              <a:latin typeface="Perpetua Titling MT"/>
            </a:endParaRPr>
          </a:p>
          <a:p>
            <a:pPr marL="0" indent="0" algn="just">
              <a:buNone/>
            </a:pPr>
            <a:endParaRPr lang="en-US" dirty="0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B5AAA7B-926F-E5ED-86A9-E02C1B60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178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BASE LEGAL:</a:t>
            </a:r>
            <a:endParaRPr lang="pt-BR" dirty="0"/>
          </a:p>
          <a:p>
            <a:pPr marL="0" indent="0"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  <a:p>
            <a:pPr marL="0" indent="0"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FEDERAIS: IN RFB 1.234/2012;</a:t>
            </a:r>
          </a:p>
          <a:p>
            <a:pPr marL="0" indent="0"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  <a:p>
            <a:pPr marL="0" indent="0"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PREVIDENCIÁRIOS: IN RFB 2.110/2022;</a:t>
            </a:r>
          </a:p>
          <a:p>
            <a:pPr marL="0" indent="0"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  <a:p>
            <a:pPr marL="0" indent="0"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MUNICIPAIS: LC 116/2003;</a:t>
            </a:r>
          </a:p>
          <a:p>
            <a:pPr marL="0" indent="0"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  <a:p>
            <a:pPr marL="0" indent="0">
              <a:buNone/>
            </a:pPr>
            <a:r>
              <a:rPr lang="pt-BR" dirty="0">
                <a:latin typeface="Perpetua Titling MT"/>
              </a:rPr>
              <a:t>MANUAL INSTITUCIONAL.</a:t>
            </a:r>
          </a:p>
          <a:p>
            <a:pPr marL="0" indent="0" algn="ctr">
              <a:buNone/>
            </a:pPr>
            <a:endParaRPr lang="pt-BR" dirty="0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68D38A8-094E-CA67-779B-AEB9A643F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09" cy="1353785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latin typeface="Perpetua Titling MT"/>
              </a:rPr>
              <a:t>MANUAL DE RETENÇÕES TRIBUTÁRIAS</a:t>
            </a:r>
            <a:endParaRPr lang="pt-BR" dirty="0">
              <a:solidFill>
                <a:srgbClr val="000000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299630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450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MANUAL DE RETENÇÕES TRIBUTÁRIAS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planilha de apoio.</a:t>
            </a:r>
          </a:p>
        </p:txBody>
      </p:sp>
    </p:spTree>
    <p:extLst>
      <p:ext uri="{BB962C8B-B14F-4D97-AF65-F5344CB8AC3E}">
        <p14:creationId xmlns:p14="http://schemas.microsoft.com/office/powerpoint/2010/main" val="1912970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677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Calendário de regularizações contábeis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MOTIVAÇÃO: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PERMANÊNCIA ALONGADA DE INCONSISTÊNCIAS;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DEMANDAS CONTÁBEIS DISPERSAS DAS ATRIBUIÇÕES;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NECESSIDADE DE PADRONIZAÇÃO.</a:t>
            </a:r>
          </a:p>
        </p:txBody>
      </p:sp>
    </p:spTree>
    <p:extLst>
      <p:ext uri="{BB962C8B-B14F-4D97-AF65-F5344CB8AC3E}">
        <p14:creationId xmlns:p14="http://schemas.microsoft.com/office/powerpoint/2010/main" val="1686414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Calendário de regularizações contábeis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OBJETIVOS: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EQUALIZAÇÃO DOS SALDOS CONTÁBEIS A NÍVEL DE ÓRGÃO;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REDUÇÃO DAS RESTRIÇÕES E DE INCONSISTÊNCIAS CONTÁBEIS;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DESENVOLVE E ENVOLVER OS DEMAIS SETORES QUE CONTRIBUEM COM OS SALDOS DAS DEMONSTRAÇÕES CONTÁBEIS.</a:t>
            </a:r>
          </a:p>
        </p:txBody>
      </p:sp>
    </p:spTree>
    <p:extLst>
      <p:ext uri="{BB962C8B-B14F-4D97-AF65-F5344CB8AC3E}">
        <p14:creationId xmlns:p14="http://schemas.microsoft.com/office/powerpoint/2010/main" val="2146325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" y="365125"/>
            <a:ext cx="12180710" cy="1353785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Calendário de regularizações contábeis</a:t>
            </a:r>
            <a:endParaRPr lang="pt-BR" dirty="0"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META: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REALIZAR A EQUALIZAÇÃO DOS SALDOS DAS CONTAS DO ATIVO ATÉ O FINAL DE 2024;</a:t>
            </a:r>
          </a:p>
          <a:p>
            <a:pPr marL="0" algn="just">
              <a:lnSpc>
                <a:spcPct val="120000"/>
              </a:lnSpc>
              <a:buNone/>
            </a:pPr>
            <a:r>
              <a:rPr lang="pt-BR" sz="3000" dirty="0">
                <a:solidFill>
                  <a:srgbClr val="FFFFFF"/>
                </a:solidFill>
                <a:latin typeface="Perpetua Titling MT"/>
              </a:rPr>
              <a:t>REALIZAR A EQUALIZAÇÃO DOS SALDOS DAS CONTAS DO PASSIVO ATÉ O FINAL DO 1º SEMESTRE DE 2025;</a:t>
            </a:r>
            <a:endParaRPr lang="pt-BR" sz="3000">
              <a:solidFill>
                <a:srgbClr val="000000"/>
              </a:solidFill>
              <a:latin typeface="Perpetua Titling MT"/>
            </a:endParaRPr>
          </a:p>
          <a:p>
            <a:pPr marL="0" algn="just">
              <a:lnSpc>
                <a:spcPct val="120000"/>
              </a:lnSpc>
              <a:buNone/>
            </a:pPr>
            <a:r>
              <a:rPr lang="pt-BR" sz="3000" dirty="0">
                <a:solidFill>
                  <a:srgbClr val="FFFFFF"/>
                </a:solidFill>
                <a:latin typeface="Perpetua Titling MT"/>
              </a:rPr>
              <a:t>REALIZAR A EQUALIZAÇÃO DOS SALDOS DAS CONTAS DOS DEMAIS GRUPOS ATÉ O FINAL DO DE 2025;</a:t>
            </a:r>
          </a:p>
          <a:p>
            <a:pPr marL="0" algn="just">
              <a:lnSpc>
                <a:spcPct val="120000"/>
              </a:lnSpc>
              <a:buNone/>
            </a:pPr>
            <a:r>
              <a:rPr lang="pt-BR" sz="3000" dirty="0">
                <a:solidFill>
                  <a:srgbClr val="FFFFFF"/>
                </a:solidFill>
                <a:latin typeface="Perpetua Titling MT"/>
              </a:rPr>
              <a:t>CRIAR CONTROLES DE ACOMPANHAMENTOS MENSAIS.</a:t>
            </a:r>
          </a:p>
        </p:txBody>
      </p:sp>
    </p:spTree>
    <p:extLst>
      <p:ext uri="{BB962C8B-B14F-4D97-AF65-F5344CB8AC3E}">
        <p14:creationId xmlns:p14="http://schemas.microsoft.com/office/powerpoint/2010/main" val="1410280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275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 do Office</vt:lpstr>
      <vt:lpstr>Apresentação do PowerPoint</vt:lpstr>
      <vt:lpstr>Procedimentos CONTÁBEIS</vt:lpstr>
      <vt:lpstr>MANUAL DE RETENÇÕES TRIBUTÁRIAS</vt:lpstr>
      <vt:lpstr>MANUAL DE RETENÇÕES TRIBUTÁRIAS</vt:lpstr>
      <vt:lpstr>Apresentação do PowerPoint</vt:lpstr>
      <vt:lpstr>Calendário de regularizações contábeis</vt:lpstr>
      <vt:lpstr>Calendário de regularizações contábeis</vt:lpstr>
      <vt:lpstr>Calendário de regularizações contábeis</vt:lpstr>
      <vt:lpstr>Apresentação do PowerPoint</vt:lpstr>
      <vt:lpstr>Apresentação do PowerPoint</vt:lpstr>
      <vt:lpstr>QUALIFICAÇÃO ECONÔMICO-FINANCEIRA CONFORME NOVA LEI DE LICITAÇÕES</vt:lpstr>
      <vt:lpstr>QUALIFICAÇÃO ECONÔMICO-FINANCEIRA CONFORME NOVA LEI DE LICITAÇÕES</vt:lpstr>
      <vt:lpstr>QUALIFICAÇÃO ECONÔMICO-FINANCEIRA CONFORME NOVA LEI DE LICITAÇÕES</vt:lpstr>
      <vt:lpstr>QUALIFICAÇÃO ECONÔMICO-FINANCEIRA CONFORME NOVA LEI DE LICITAÇÕES</vt:lpstr>
      <vt:lpstr>QUALIFICAÇÃO ECONÔMICO-FINANCEIRA CONFORME NOVA LEI DE LICITAÇÕES</vt:lpstr>
      <vt:lpstr>QUALIFICAÇÃO ECONÔMICO-FINANCEIRA CONFORME NOVA LEI DE LICITAÇÕES</vt:lpstr>
      <vt:lpstr>QUALIFICAÇÃO ECONÔMICO-FINANCEIRA CONFORME NOVA LEI DE LICITAÇÕES</vt:lpstr>
      <vt:lpstr>QUALIFICAÇÃO ECONÔMICO-FINANCEIRA CONFORME NOVA LEI DE LICITAÇÕES</vt:lpstr>
      <vt:lpstr>Apresentação do PowerPoint</vt:lpstr>
      <vt:lpstr>NOVOS PROCEDIMENTOS CONFORMIDADE CONTÁBIL</vt:lpstr>
      <vt:lpstr>NOVOS PROCEDIMENTOS CONFORMIDADE CONTÁBIL</vt:lpstr>
      <vt:lpstr>NOVOS PROCEDIMENTOS CONFORMIDADE CONTÁBIL</vt:lpstr>
      <vt:lpstr>NOVOS PROCEDIMENTOS CONFORMIDADE CONTÁBIL</vt:lpstr>
      <vt:lpstr>NOVOS PROCEDIMENTOS CONFORMIDADE CONTÁBIL</vt:lpstr>
      <vt:lpstr>NOVOS PROCEDIMENTOS CONFORMIDADE CONTÁBIL</vt:lpstr>
      <vt:lpstr>NOVOS PROCEDIMENTOS CONFORMIDADE CONTÁBIL</vt:lpstr>
      <vt:lpstr>Apresentação do PowerPoint</vt:lpstr>
      <vt:lpstr>ORIENTAÇÕES DISPONIBILIZADAS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1421</cp:revision>
  <dcterms:created xsi:type="dcterms:W3CDTF">2024-08-21T17:53:23Z</dcterms:created>
  <dcterms:modified xsi:type="dcterms:W3CDTF">2024-09-16T22:29:38Z</dcterms:modified>
</cp:coreProperties>
</file>