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304" r:id="rId8"/>
    <p:sldId id="303" r:id="rId9"/>
    <p:sldId id="305" r:id="rId10"/>
    <p:sldId id="307" r:id="rId11"/>
    <p:sldId id="263" r:id="rId12"/>
    <p:sldId id="306" r:id="rId13"/>
    <p:sldId id="265" r:id="rId14"/>
    <p:sldId id="267" r:id="rId15"/>
    <p:sldId id="354" r:id="rId16"/>
    <p:sldId id="309" r:id="rId17"/>
    <p:sldId id="310" r:id="rId18"/>
    <p:sldId id="311" r:id="rId19"/>
    <p:sldId id="312" r:id="rId20"/>
    <p:sldId id="313" r:id="rId21"/>
    <p:sldId id="315" r:id="rId22"/>
    <p:sldId id="314" r:id="rId23"/>
    <p:sldId id="316" r:id="rId24"/>
    <p:sldId id="308" r:id="rId25"/>
    <p:sldId id="317" r:id="rId26"/>
    <p:sldId id="318" r:id="rId27"/>
    <p:sldId id="319" r:id="rId28"/>
    <p:sldId id="320" r:id="rId29"/>
    <p:sldId id="321" r:id="rId30"/>
    <p:sldId id="326" r:id="rId31"/>
    <p:sldId id="325" r:id="rId32"/>
    <p:sldId id="324" r:id="rId33"/>
    <p:sldId id="327" r:id="rId34"/>
    <p:sldId id="322" r:id="rId35"/>
    <p:sldId id="329" r:id="rId36"/>
    <p:sldId id="332" r:id="rId37"/>
    <p:sldId id="333" r:id="rId38"/>
    <p:sldId id="334" r:id="rId39"/>
    <p:sldId id="335" r:id="rId40"/>
    <p:sldId id="336" r:id="rId41"/>
    <p:sldId id="359" r:id="rId42"/>
    <p:sldId id="342" r:id="rId43"/>
    <p:sldId id="353" r:id="rId44"/>
    <p:sldId id="328" r:id="rId45"/>
    <p:sldId id="355" r:id="rId46"/>
    <p:sldId id="272" r:id="rId47"/>
    <p:sldId id="330" r:id="rId48"/>
    <p:sldId id="273" r:id="rId49"/>
    <p:sldId id="271" r:id="rId50"/>
    <p:sldId id="293" r:id="rId51"/>
    <p:sldId id="356" r:id="rId52"/>
    <p:sldId id="358" r:id="rId53"/>
    <p:sldId id="357" r:id="rId54"/>
    <p:sldId id="331" r:id="rId55"/>
    <p:sldId id="291" r:id="rId5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711346-E90A-AB57-0BDD-E09A24F235F6}" v="64" dt="2024-09-16T16:09:40.093"/>
    <p1510:client id="{4ACD9D4D-60A0-C230-733B-6595626F97C5}" v="1819" dt="2024-09-16T15:54:09.946"/>
    <p1510:client id="{A57CBD45-1181-E7C6-8995-AC346C301114}" v="2" dt="2024-09-16T21:15:24.284"/>
    <p1510:client id="{EBB34396-BE6A-EB55-DA4F-8D1FBA7B62B9}" v="77" dt="2024-09-16T18:01:13.8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Laubenstein" userId="S::charles.laubenstein@ifc.edu.br::6bca8896-b967-40c8-8460-3ff22dd82ed9" providerId="AD" clId="Web-{EAA46CA7-846B-4E1C-14A6-1FE0F2B4A378}"/>
    <pc:docChg chg="addSld delSld modSld">
      <pc:chgData name="Charles Laubenstein" userId="S::charles.laubenstein@ifc.edu.br::6bca8896-b967-40c8-8460-3ff22dd82ed9" providerId="AD" clId="Web-{EAA46CA7-846B-4E1C-14A6-1FE0F2B4A378}" dt="2024-09-03T16:25:07.787" v="333" actId="20577"/>
      <pc:docMkLst>
        <pc:docMk/>
      </pc:docMkLst>
      <pc:sldChg chg="modSp">
        <pc:chgData name="Charles Laubenstein" userId="S::charles.laubenstein@ifc.edu.br::6bca8896-b967-40c8-8460-3ff22dd82ed9" providerId="AD" clId="Web-{EAA46CA7-846B-4E1C-14A6-1FE0F2B4A378}" dt="2024-09-03T12:57:35.808" v="0" actId="20577"/>
        <pc:sldMkLst>
          <pc:docMk/>
          <pc:sldMk cId="2210866551" sldId="256"/>
        </pc:sldMkLst>
        <pc:spChg chg="mod">
          <ac:chgData name="Charles Laubenstein" userId="S::charles.laubenstein@ifc.edu.br::6bca8896-b967-40c8-8460-3ff22dd82ed9" providerId="AD" clId="Web-{EAA46CA7-846B-4E1C-14A6-1FE0F2B4A378}" dt="2024-09-03T12:57:35.808" v="0" actId="20577"/>
          <ac:spMkLst>
            <pc:docMk/>
            <pc:sldMk cId="2210866551" sldId="256"/>
            <ac:spMk id="3" creationId="{00000000-0000-0000-0000-000000000000}"/>
          </ac:spMkLst>
        </pc:spChg>
      </pc:sldChg>
      <pc:sldChg chg="modSp">
        <pc:chgData name="Charles Laubenstein" userId="S::charles.laubenstein@ifc.edu.br::6bca8896-b967-40c8-8460-3ff22dd82ed9" providerId="AD" clId="Web-{EAA46CA7-846B-4E1C-14A6-1FE0F2B4A378}" dt="2024-09-03T13:00:42.018" v="115" actId="20577"/>
        <pc:sldMkLst>
          <pc:docMk/>
          <pc:sldMk cId="3138961328" sldId="257"/>
        </pc:sldMkLst>
        <pc:spChg chg="mod">
          <ac:chgData name="Charles Laubenstein" userId="S::charles.laubenstein@ifc.edu.br::6bca8896-b967-40c8-8460-3ff22dd82ed9" providerId="AD" clId="Web-{EAA46CA7-846B-4E1C-14A6-1FE0F2B4A378}" dt="2024-09-03T12:57:47.168" v="9" actId="20577"/>
          <ac:spMkLst>
            <pc:docMk/>
            <pc:sldMk cId="3138961328" sldId="257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EAA46CA7-846B-4E1C-14A6-1FE0F2B4A378}" dt="2024-09-03T13:00:42.018" v="115" actId="20577"/>
          <ac:spMkLst>
            <pc:docMk/>
            <pc:sldMk cId="3138961328" sldId="257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EAA46CA7-846B-4E1C-14A6-1FE0F2B4A378}" dt="2024-09-03T15:14:54.257" v="136" actId="20577"/>
        <pc:sldMkLst>
          <pc:docMk/>
          <pc:sldMk cId="2299630364" sldId="258"/>
        </pc:sldMkLst>
        <pc:spChg chg="mod">
          <ac:chgData name="Charles Laubenstein" userId="S::charles.laubenstein@ifc.edu.br::6bca8896-b967-40c8-8460-3ff22dd82ed9" providerId="AD" clId="Web-{EAA46CA7-846B-4E1C-14A6-1FE0F2B4A378}" dt="2024-09-03T15:14:54.257" v="136" actId="20577"/>
          <ac:spMkLst>
            <pc:docMk/>
            <pc:sldMk cId="2299630364" sldId="258"/>
            <ac:spMk id="4" creationId="{068D38A8-094E-CA67-779B-AEB9A643F6FF}"/>
          </ac:spMkLst>
        </pc:spChg>
      </pc:sldChg>
      <pc:sldChg chg="del">
        <pc:chgData name="Charles Laubenstein" userId="S::charles.laubenstein@ifc.edu.br::6bca8896-b967-40c8-8460-3ff22dd82ed9" providerId="AD" clId="Web-{EAA46CA7-846B-4E1C-14A6-1FE0F2B4A378}" dt="2024-09-03T15:14:20.631" v="116"/>
        <pc:sldMkLst>
          <pc:docMk/>
          <pc:sldMk cId="1686414800" sldId="259"/>
        </pc:sldMkLst>
      </pc:sldChg>
      <pc:sldChg chg="modSp">
        <pc:chgData name="Charles Laubenstein" userId="S::charles.laubenstein@ifc.edu.br::6bca8896-b967-40c8-8460-3ff22dd82ed9" providerId="AD" clId="Web-{EAA46CA7-846B-4E1C-14A6-1FE0F2B4A378}" dt="2024-09-03T15:15:01.476" v="137" actId="20577"/>
        <pc:sldMkLst>
          <pc:docMk/>
          <pc:sldMk cId="1912970978" sldId="260"/>
        </pc:sldMkLst>
        <pc:spChg chg="mod">
          <ac:chgData name="Charles Laubenstein" userId="S::charles.laubenstein@ifc.edu.br::6bca8896-b967-40c8-8460-3ff22dd82ed9" providerId="AD" clId="Web-{EAA46CA7-846B-4E1C-14A6-1FE0F2B4A378}" dt="2024-09-03T15:15:01.476" v="137" actId="20577"/>
          <ac:spMkLst>
            <pc:docMk/>
            <pc:sldMk cId="1912970978" sldId="260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EAA46CA7-846B-4E1C-14A6-1FE0F2B4A378}" dt="2024-09-03T15:15:10.554" v="138" actId="20577"/>
        <pc:sldMkLst>
          <pc:docMk/>
          <pc:sldMk cId="2779519025" sldId="261"/>
        </pc:sldMkLst>
        <pc:spChg chg="mod">
          <ac:chgData name="Charles Laubenstein" userId="S::charles.laubenstein@ifc.edu.br::6bca8896-b967-40c8-8460-3ff22dd82ed9" providerId="AD" clId="Web-{EAA46CA7-846B-4E1C-14A6-1FE0F2B4A378}" dt="2024-09-03T15:15:10.554" v="138" actId="20577"/>
          <ac:spMkLst>
            <pc:docMk/>
            <pc:sldMk cId="2779519025" sldId="261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EAA46CA7-846B-4E1C-14A6-1FE0F2B4A378}" dt="2024-09-03T15:22:36.506" v="308" actId="20577"/>
        <pc:sldMkLst>
          <pc:docMk/>
          <pc:sldMk cId="3155544127" sldId="262"/>
        </pc:sldMkLst>
        <pc:spChg chg="mod">
          <ac:chgData name="Charles Laubenstein" userId="S::charles.laubenstein@ifc.edu.br::6bca8896-b967-40c8-8460-3ff22dd82ed9" providerId="AD" clId="Web-{EAA46CA7-846B-4E1C-14A6-1FE0F2B4A378}" dt="2024-09-03T15:16:01.493" v="139" actId="20577"/>
          <ac:spMkLst>
            <pc:docMk/>
            <pc:sldMk cId="3155544127" sldId="262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EAA46CA7-846B-4E1C-14A6-1FE0F2B4A378}" dt="2024-09-03T15:22:36.506" v="308" actId="20577"/>
          <ac:spMkLst>
            <pc:docMk/>
            <pc:sldMk cId="3155544127" sldId="262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EAA46CA7-846B-4E1C-14A6-1FE0F2B4A378}" dt="2024-09-03T16:25:07.787" v="333" actId="20577"/>
        <pc:sldMkLst>
          <pc:docMk/>
          <pc:sldMk cId="1814074281" sldId="303"/>
        </pc:sldMkLst>
        <pc:spChg chg="mod">
          <ac:chgData name="Charles Laubenstein" userId="S::charles.laubenstein@ifc.edu.br::6bca8896-b967-40c8-8460-3ff22dd82ed9" providerId="AD" clId="Web-{EAA46CA7-846B-4E1C-14A6-1FE0F2B4A378}" dt="2024-09-03T16:25:07.787" v="333" actId="20577"/>
          <ac:spMkLst>
            <pc:docMk/>
            <pc:sldMk cId="1814074281" sldId="303"/>
            <ac:spMk id="7" creationId="{66D85116-664F-F874-A3DB-EE3D03BE3021}"/>
          </ac:spMkLst>
        </pc:spChg>
      </pc:sldChg>
    </pc:docChg>
  </pc:docChgLst>
  <pc:docChgLst>
    <pc:chgData name="Charles Laubenstein" userId="S::charles.laubenstein@ifc.edu.br::6bca8896-b967-40c8-8460-3ff22dd82ed9" providerId="AD" clId="Web-{43711346-E90A-AB57-0BDD-E09A24F235F6}"/>
    <pc:docChg chg="modSld">
      <pc:chgData name="Charles Laubenstein" userId="S::charles.laubenstein@ifc.edu.br::6bca8896-b967-40c8-8460-3ff22dd82ed9" providerId="AD" clId="Web-{43711346-E90A-AB57-0BDD-E09A24F235F6}" dt="2024-09-16T16:09:40.093" v="61"/>
      <pc:docMkLst>
        <pc:docMk/>
      </pc:docMkLst>
      <pc:sldChg chg="modSp">
        <pc:chgData name="Charles Laubenstein" userId="S::charles.laubenstein@ifc.edu.br::6bca8896-b967-40c8-8460-3ff22dd82ed9" providerId="AD" clId="Web-{43711346-E90A-AB57-0BDD-E09A24F235F6}" dt="2024-09-16T16:09:40.093" v="61"/>
        <pc:sldMkLst>
          <pc:docMk/>
          <pc:sldMk cId="1912970978" sldId="260"/>
        </pc:sldMkLst>
        <pc:spChg chg="mod">
          <ac:chgData name="Charles Laubenstein" userId="S::charles.laubenstein@ifc.edu.br::6bca8896-b967-40c8-8460-3ff22dd82ed9" providerId="AD" clId="Web-{43711346-E90A-AB57-0BDD-E09A24F235F6}" dt="2024-09-16T16:09:40.093" v="61"/>
          <ac:spMkLst>
            <pc:docMk/>
            <pc:sldMk cId="1912970978" sldId="260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9:32.452" v="60"/>
        <pc:sldMkLst>
          <pc:docMk/>
          <pc:sldMk cId="2779519025" sldId="261"/>
        </pc:sldMkLst>
        <pc:spChg chg="mod">
          <ac:chgData name="Charles Laubenstein" userId="S::charles.laubenstein@ifc.edu.br::6bca8896-b967-40c8-8460-3ff22dd82ed9" providerId="AD" clId="Web-{43711346-E90A-AB57-0BDD-E09A24F235F6}" dt="2024-09-16T16:09:32.452" v="60"/>
          <ac:spMkLst>
            <pc:docMk/>
            <pc:sldMk cId="2779519025" sldId="261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9:25.936" v="59"/>
        <pc:sldMkLst>
          <pc:docMk/>
          <pc:sldMk cId="3155544127" sldId="262"/>
        </pc:sldMkLst>
        <pc:spChg chg="mod">
          <ac:chgData name="Charles Laubenstein" userId="S::charles.laubenstein@ifc.edu.br::6bca8896-b967-40c8-8460-3ff22dd82ed9" providerId="AD" clId="Web-{43711346-E90A-AB57-0BDD-E09A24F235F6}" dt="2024-09-16T16:09:25.936" v="59"/>
          <ac:spMkLst>
            <pc:docMk/>
            <pc:sldMk cId="3155544127" sldId="262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2:31.359" v="2" actId="20577"/>
        <pc:sldMkLst>
          <pc:docMk/>
          <pc:sldMk cId="2246019040" sldId="263"/>
        </pc:sldMkLst>
        <pc:spChg chg="mod">
          <ac:chgData name="Charles Laubenstein" userId="S::charles.laubenstein@ifc.edu.br::6bca8896-b967-40c8-8460-3ff22dd82ed9" providerId="AD" clId="Web-{43711346-E90A-AB57-0BDD-E09A24F235F6}" dt="2024-09-16T16:02:31.359" v="2" actId="20577"/>
          <ac:spMkLst>
            <pc:docMk/>
            <pc:sldMk cId="2246019040" sldId="263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8:42.935" v="52"/>
        <pc:sldMkLst>
          <pc:docMk/>
          <pc:sldMk cId="1770296156" sldId="267"/>
        </pc:sldMkLst>
        <pc:spChg chg="mod">
          <ac:chgData name="Charles Laubenstein" userId="S::charles.laubenstein@ifc.edu.br::6bca8896-b967-40c8-8460-3ff22dd82ed9" providerId="AD" clId="Web-{43711346-E90A-AB57-0BDD-E09A24F235F6}" dt="2024-09-16T16:08:42.935" v="52"/>
          <ac:spMkLst>
            <pc:docMk/>
            <pc:sldMk cId="1770296156" sldId="267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4:04.847" v="18"/>
        <pc:sldMkLst>
          <pc:docMk/>
          <pc:sldMk cId="4161800008" sldId="273"/>
        </pc:sldMkLst>
        <pc:spChg chg="mod">
          <ac:chgData name="Charles Laubenstein" userId="S::charles.laubenstein@ifc.edu.br::6bca8896-b967-40c8-8460-3ff22dd82ed9" providerId="AD" clId="Web-{43711346-E90A-AB57-0BDD-E09A24F235F6}" dt="2024-09-16T16:04:04.847" v="18"/>
          <ac:spMkLst>
            <pc:docMk/>
            <pc:sldMk cId="4161800008" sldId="273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3:49.518" v="15"/>
        <pc:sldMkLst>
          <pc:docMk/>
          <pc:sldMk cId="276849562" sldId="293"/>
        </pc:sldMkLst>
        <pc:spChg chg="mod">
          <ac:chgData name="Charles Laubenstein" userId="S::charles.laubenstein@ifc.edu.br::6bca8896-b967-40c8-8460-3ff22dd82ed9" providerId="AD" clId="Web-{43711346-E90A-AB57-0BDD-E09A24F235F6}" dt="2024-09-16T16:03:49.518" v="15"/>
          <ac:spMkLst>
            <pc:docMk/>
            <pc:sldMk cId="276849562" sldId="293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9:13.155" v="57"/>
        <pc:sldMkLst>
          <pc:docMk/>
          <pc:sldMk cId="1814074281" sldId="303"/>
        </pc:sldMkLst>
        <pc:spChg chg="mod">
          <ac:chgData name="Charles Laubenstein" userId="S::charles.laubenstein@ifc.edu.br::6bca8896-b967-40c8-8460-3ff22dd82ed9" providerId="AD" clId="Web-{43711346-E90A-AB57-0BDD-E09A24F235F6}" dt="2024-09-16T16:09:13.155" v="57"/>
          <ac:spMkLst>
            <pc:docMk/>
            <pc:sldMk cId="1814074281" sldId="303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9:20.952" v="58"/>
        <pc:sldMkLst>
          <pc:docMk/>
          <pc:sldMk cId="1960470172" sldId="304"/>
        </pc:sldMkLst>
        <pc:spChg chg="mod">
          <ac:chgData name="Charles Laubenstein" userId="S::charles.laubenstein@ifc.edu.br::6bca8896-b967-40c8-8460-3ff22dd82ed9" providerId="AD" clId="Web-{43711346-E90A-AB57-0BDD-E09A24F235F6}" dt="2024-09-16T16:09:20.952" v="58"/>
          <ac:spMkLst>
            <pc:docMk/>
            <pc:sldMk cId="1960470172" sldId="304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9:07.873" v="56"/>
        <pc:sldMkLst>
          <pc:docMk/>
          <pc:sldMk cId="2236566200" sldId="305"/>
        </pc:sldMkLst>
        <pc:spChg chg="mod">
          <ac:chgData name="Charles Laubenstein" userId="S::charles.laubenstein@ifc.edu.br::6bca8896-b967-40c8-8460-3ff22dd82ed9" providerId="AD" clId="Web-{43711346-E90A-AB57-0BDD-E09A24F235F6}" dt="2024-09-16T16:09:07.873" v="56"/>
          <ac:spMkLst>
            <pc:docMk/>
            <pc:sldMk cId="2236566200" sldId="305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8:58.373" v="55" actId="14100"/>
        <pc:sldMkLst>
          <pc:docMk/>
          <pc:sldMk cId="2109095074" sldId="306"/>
        </pc:sldMkLst>
        <pc:spChg chg="mod">
          <ac:chgData name="Charles Laubenstein" userId="S::charles.laubenstein@ifc.edu.br::6bca8896-b967-40c8-8460-3ff22dd82ed9" providerId="AD" clId="Web-{43711346-E90A-AB57-0BDD-E09A24F235F6}" dt="2024-09-16T16:08:58.373" v="55" actId="14100"/>
          <ac:spMkLst>
            <pc:docMk/>
            <pc:sldMk cId="2109095074" sldId="306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7:29.042" v="42"/>
        <pc:sldMkLst>
          <pc:docMk/>
          <pc:sldMk cId="2929087855" sldId="308"/>
        </pc:sldMkLst>
        <pc:spChg chg="mod">
          <ac:chgData name="Charles Laubenstein" userId="S::charles.laubenstein@ifc.edu.br::6bca8896-b967-40c8-8460-3ff22dd82ed9" providerId="AD" clId="Web-{43711346-E90A-AB57-0BDD-E09A24F235F6}" dt="2024-09-16T16:07:29.042" v="42"/>
          <ac:spMkLst>
            <pc:docMk/>
            <pc:sldMk cId="2929087855" sldId="308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8:29.341" v="50"/>
        <pc:sldMkLst>
          <pc:docMk/>
          <pc:sldMk cId="3287047019" sldId="309"/>
        </pc:sldMkLst>
        <pc:spChg chg="mod">
          <ac:chgData name="Charles Laubenstein" userId="S::charles.laubenstein@ifc.edu.br::6bca8896-b967-40c8-8460-3ff22dd82ed9" providerId="AD" clId="Web-{43711346-E90A-AB57-0BDD-E09A24F235F6}" dt="2024-09-16T16:08:29.341" v="50"/>
          <ac:spMkLst>
            <pc:docMk/>
            <pc:sldMk cId="3287047019" sldId="309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8:21.012" v="49"/>
        <pc:sldMkLst>
          <pc:docMk/>
          <pc:sldMk cId="1537143036" sldId="310"/>
        </pc:sldMkLst>
        <pc:spChg chg="mod">
          <ac:chgData name="Charles Laubenstein" userId="S::charles.laubenstein@ifc.edu.br::6bca8896-b967-40c8-8460-3ff22dd82ed9" providerId="AD" clId="Web-{43711346-E90A-AB57-0BDD-E09A24F235F6}" dt="2024-09-16T16:08:21.012" v="49"/>
          <ac:spMkLst>
            <pc:docMk/>
            <pc:sldMk cId="1537143036" sldId="310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8:13.262" v="48"/>
        <pc:sldMkLst>
          <pc:docMk/>
          <pc:sldMk cId="3498089551" sldId="311"/>
        </pc:sldMkLst>
        <pc:spChg chg="mod">
          <ac:chgData name="Charles Laubenstein" userId="S::charles.laubenstein@ifc.edu.br::6bca8896-b967-40c8-8460-3ff22dd82ed9" providerId="AD" clId="Web-{43711346-E90A-AB57-0BDD-E09A24F235F6}" dt="2024-09-16T16:08:13.262" v="48"/>
          <ac:spMkLst>
            <pc:docMk/>
            <pc:sldMk cId="3498089551" sldId="311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8:04.699" v="47"/>
        <pc:sldMkLst>
          <pc:docMk/>
          <pc:sldMk cId="3036496873" sldId="312"/>
        </pc:sldMkLst>
        <pc:spChg chg="mod">
          <ac:chgData name="Charles Laubenstein" userId="S::charles.laubenstein@ifc.edu.br::6bca8896-b967-40c8-8460-3ff22dd82ed9" providerId="AD" clId="Web-{43711346-E90A-AB57-0BDD-E09A24F235F6}" dt="2024-09-16T16:08:04.699" v="47"/>
          <ac:spMkLst>
            <pc:docMk/>
            <pc:sldMk cId="3036496873" sldId="312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7:54.668" v="46"/>
        <pc:sldMkLst>
          <pc:docMk/>
          <pc:sldMk cId="516755256" sldId="313"/>
        </pc:sldMkLst>
        <pc:spChg chg="mod">
          <ac:chgData name="Charles Laubenstein" userId="S::charles.laubenstein@ifc.edu.br::6bca8896-b967-40c8-8460-3ff22dd82ed9" providerId="AD" clId="Web-{43711346-E90A-AB57-0BDD-E09A24F235F6}" dt="2024-09-16T16:07:54.668" v="46"/>
          <ac:spMkLst>
            <pc:docMk/>
            <pc:sldMk cId="516755256" sldId="313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7:41.980" v="44"/>
        <pc:sldMkLst>
          <pc:docMk/>
          <pc:sldMk cId="64461586" sldId="314"/>
        </pc:sldMkLst>
        <pc:spChg chg="mod">
          <ac:chgData name="Charles Laubenstein" userId="S::charles.laubenstein@ifc.edu.br::6bca8896-b967-40c8-8460-3ff22dd82ed9" providerId="AD" clId="Web-{43711346-E90A-AB57-0BDD-E09A24F235F6}" dt="2024-09-16T16:07:41.980" v="44"/>
          <ac:spMkLst>
            <pc:docMk/>
            <pc:sldMk cId="64461586" sldId="314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7:48.027" v="45"/>
        <pc:sldMkLst>
          <pc:docMk/>
          <pc:sldMk cId="2471791794" sldId="315"/>
        </pc:sldMkLst>
        <pc:spChg chg="mod">
          <ac:chgData name="Charles Laubenstein" userId="S::charles.laubenstein@ifc.edu.br::6bca8896-b967-40c8-8460-3ff22dd82ed9" providerId="AD" clId="Web-{43711346-E90A-AB57-0BDD-E09A24F235F6}" dt="2024-09-16T16:07:48.027" v="45"/>
          <ac:spMkLst>
            <pc:docMk/>
            <pc:sldMk cId="2471791794" sldId="315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7:34.526" v="43"/>
        <pc:sldMkLst>
          <pc:docMk/>
          <pc:sldMk cId="2519847207" sldId="316"/>
        </pc:sldMkLst>
        <pc:spChg chg="mod">
          <ac:chgData name="Charles Laubenstein" userId="S::charles.laubenstein@ifc.edu.br::6bca8896-b967-40c8-8460-3ff22dd82ed9" providerId="AD" clId="Web-{43711346-E90A-AB57-0BDD-E09A24F235F6}" dt="2024-09-16T16:07:34.526" v="43"/>
          <ac:spMkLst>
            <pc:docMk/>
            <pc:sldMk cId="2519847207" sldId="316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7:17.541" v="41"/>
        <pc:sldMkLst>
          <pc:docMk/>
          <pc:sldMk cId="299157609" sldId="317"/>
        </pc:sldMkLst>
        <pc:spChg chg="mod">
          <ac:chgData name="Charles Laubenstein" userId="S::charles.laubenstein@ifc.edu.br::6bca8896-b967-40c8-8460-3ff22dd82ed9" providerId="AD" clId="Web-{43711346-E90A-AB57-0BDD-E09A24F235F6}" dt="2024-09-16T16:07:17.541" v="41"/>
          <ac:spMkLst>
            <pc:docMk/>
            <pc:sldMk cId="299157609" sldId="317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7:10.760" v="40"/>
        <pc:sldMkLst>
          <pc:docMk/>
          <pc:sldMk cId="880779330" sldId="318"/>
        </pc:sldMkLst>
        <pc:spChg chg="mod">
          <ac:chgData name="Charles Laubenstein" userId="S::charles.laubenstein@ifc.edu.br::6bca8896-b967-40c8-8460-3ff22dd82ed9" providerId="AD" clId="Web-{43711346-E90A-AB57-0BDD-E09A24F235F6}" dt="2024-09-16T16:07:10.760" v="40"/>
          <ac:spMkLst>
            <pc:docMk/>
            <pc:sldMk cId="880779330" sldId="318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7:00.338" v="39"/>
        <pc:sldMkLst>
          <pc:docMk/>
          <pc:sldMk cId="826340034" sldId="319"/>
        </pc:sldMkLst>
        <pc:spChg chg="mod">
          <ac:chgData name="Charles Laubenstein" userId="S::charles.laubenstein@ifc.edu.br::6bca8896-b967-40c8-8460-3ff22dd82ed9" providerId="AD" clId="Web-{43711346-E90A-AB57-0BDD-E09A24F235F6}" dt="2024-09-16T16:07:00.338" v="39"/>
          <ac:spMkLst>
            <pc:docMk/>
            <pc:sldMk cId="826340034" sldId="319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6:53.447" v="38"/>
        <pc:sldMkLst>
          <pc:docMk/>
          <pc:sldMk cId="3324597505" sldId="320"/>
        </pc:sldMkLst>
        <pc:spChg chg="mod">
          <ac:chgData name="Charles Laubenstein" userId="S::charles.laubenstein@ifc.edu.br::6bca8896-b967-40c8-8460-3ff22dd82ed9" providerId="AD" clId="Web-{43711346-E90A-AB57-0BDD-E09A24F235F6}" dt="2024-09-16T16:06:53.447" v="38"/>
          <ac:spMkLst>
            <pc:docMk/>
            <pc:sldMk cId="3324597505" sldId="320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6:42.837" v="37"/>
        <pc:sldMkLst>
          <pc:docMk/>
          <pc:sldMk cId="4140886264" sldId="321"/>
        </pc:sldMkLst>
        <pc:spChg chg="mod">
          <ac:chgData name="Charles Laubenstein" userId="S::charles.laubenstein@ifc.edu.br::6bca8896-b967-40c8-8460-3ff22dd82ed9" providerId="AD" clId="Web-{43711346-E90A-AB57-0BDD-E09A24F235F6}" dt="2024-09-16T16:06:42.837" v="37"/>
          <ac:spMkLst>
            <pc:docMk/>
            <pc:sldMk cId="4140886264" sldId="321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6:07.039" v="32"/>
        <pc:sldMkLst>
          <pc:docMk/>
          <pc:sldMk cId="2283315360" sldId="322"/>
        </pc:sldMkLst>
        <pc:spChg chg="mod">
          <ac:chgData name="Charles Laubenstein" userId="S::charles.laubenstein@ifc.edu.br::6bca8896-b967-40c8-8460-3ff22dd82ed9" providerId="AD" clId="Web-{43711346-E90A-AB57-0BDD-E09A24F235F6}" dt="2024-09-16T16:06:07.039" v="32"/>
          <ac:spMkLst>
            <pc:docMk/>
            <pc:sldMk cId="2283315360" sldId="322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6:22.883" v="34"/>
        <pc:sldMkLst>
          <pc:docMk/>
          <pc:sldMk cId="4130594995" sldId="324"/>
        </pc:sldMkLst>
        <pc:spChg chg="mod">
          <ac:chgData name="Charles Laubenstein" userId="S::charles.laubenstein@ifc.edu.br::6bca8896-b967-40c8-8460-3ff22dd82ed9" providerId="AD" clId="Web-{43711346-E90A-AB57-0BDD-E09A24F235F6}" dt="2024-09-16T16:06:22.883" v="34"/>
          <ac:spMkLst>
            <pc:docMk/>
            <pc:sldMk cId="4130594995" sldId="324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6:30.274" v="35"/>
        <pc:sldMkLst>
          <pc:docMk/>
          <pc:sldMk cId="4006763993" sldId="325"/>
        </pc:sldMkLst>
        <pc:spChg chg="mod">
          <ac:chgData name="Charles Laubenstein" userId="S::charles.laubenstein@ifc.edu.br::6bca8896-b967-40c8-8460-3ff22dd82ed9" providerId="AD" clId="Web-{43711346-E90A-AB57-0BDD-E09A24F235F6}" dt="2024-09-16T16:06:30.274" v="35"/>
          <ac:spMkLst>
            <pc:docMk/>
            <pc:sldMk cId="4006763993" sldId="325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6:37.337" v="36"/>
        <pc:sldMkLst>
          <pc:docMk/>
          <pc:sldMk cId="2747072120" sldId="326"/>
        </pc:sldMkLst>
        <pc:spChg chg="mod">
          <ac:chgData name="Charles Laubenstein" userId="S::charles.laubenstein@ifc.edu.br::6bca8896-b967-40c8-8460-3ff22dd82ed9" providerId="AD" clId="Web-{43711346-E90A-AB57-0BDD-E09A24F235F6}" dt="2024-09-16T16:06:37.337" v="36"/>
          <ac:spMkLst>
            <pc:docMk/>
            <pc:sldMk cId="2747072120" sldId="326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6:15.914" v="33"/>
        <pc:sldMkLst>
          <pc:docMk/>
          <pc:sldMk cId="599409630" sldId="327"/>
        </pc:sldMkLst>
        <pc:spChg chg="mod">
          <ac:chgData name="Charles Laubenstein" userId="S::charles.laubenstein@ifc.edu.br::6bca8896-b967-40c8-8460-3ff22dd82ed9" providerId="AD" clId="Web-{43711346-E90A-AB57-0BDD-E09A24F235F6}" dt="2024-09-16T16:06:15.914" v="33"/>
          <ac:spMkLst>
            <pc:docMk/>
            <pc:sldMk cId="599409630" sldId="327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4:38.504" v="23"/>
        <pc:sldMkLst>
          <pc:docMk/>
          <pc:sldMk cId="3211578626" sldId="328"/>
        </pc:sldMkLst>
        <pc:spChg chg="mod">
          <ac:chgData name="Charles Laubenstein" userId="S::charles.laubenstein@ifc.edu.br::6bca8896-b967-40c8-8460-3ff22dd82ed9" providerId="AD" clId="Web-{43711346-E90A-AB57-0BDD-E09A24F235F6}" dt="2024-09-16T16:04:38.504" v="23"/>
          <ac:spMkLst>
            <pc:docMk/>
            <pc:sldMk cId="3211578626" sldId="328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5:56.867" v="31"/>
        <pc:sldMkLst>
          <pc:docMk/>
          <pc:sldMk cId="3391128156" sldId="329"/>
        </pc:sldMkLst>
        <pc:spChg chg="mod">
          <ac:chgData name="Charles Laubenstein" userId="S::charles.laubenstein@ifc.edu.br::6bca8896-b967-40c8-8460-3ff22dd82ed9" providerId="AD" clId="Web-{43711346-E90A-AB57-0BDD-E09A24F235F6}" dt="2024-09-16T16:05:56.867" v="31"/>
          <ac:spMkLst>
            <pc:docMk/>
            <pc:sldMk cId="3391128156" sldId="329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4:17.207" v="21" actId="14100"/>
        <pc:sldMkLst>
          <pc:docMk/>
          <pc:sldMk cId="3525054211" sldId="330"/>
        </pc:sldMkLst>
        <pc:spChg chg="mod">
          <ac:chgData name="Charles Laubenstein" userId="S::charles.laubenstein@ifc.edu.br::6bca8896-b967-40c8-8460-3ff22dd82ed9" providerId="AD" clId="Web-{43711346-E90A-AB57-0BDD-E09A24F235F6}" dt="2024-09-16T16:04:17.207" v="21" actId="14100"/>
          <ac:spMkLst>
            <pc:docMk/>
            <pc:sldMk cId="3525054211" sldId="330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5:44.522" v="30"/>
        <pc:sldMkLst>
          <pc:docMk/>
          <pc:sldMk cId="1789240563" sldId="332"/>
        </pc:sldMkLst>
        <pc:spChg chg="mod">
          <ac:chgData name="Charles Laubenstein" userId="S::charles.laubenstein@ifc.edu.br::6bca8896-b967-40c8-8460-3ff22dd82ed9" providerId="AD" clId="Web-{43711346-E90A-AB57-0BDD-E09A24F235F6}" dt="2024-09-16T16:05:44.522" v="30"/>
          <ac:spMkLst>
            <pc:docMk/>
            <pc:sldMk cId="1789240563" sldId="332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5:34.460" v="29"/>
        <pc:sldMkLst>
          <pc:docMk/>
          <pc:sldMk cId="3001762905" sldId="333"/>
        </pc:sldMkLst>
        <pc:spChg chg="mod">
          <ac:chgData name="Charles Laubenstein" userId="S::charles.laubenstein@ifc.edu.br::6bca8896-b967-40c8-8460-3ff22dd82ed9" providerId="AD" clId="Web-{43711346-E90A-AB57-0BDD-E09A24F235F6}" dt="2024-09-16T16:05:34.460" v="29"/>
          <ac:spMkLst>
            <pc:docMk/>
            <pc:sldMk cId="3001762905" sldId="333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5:28.241" v="28"/>
        <pc:sldMkLst>
          <pc:docMk/>
          <pc:sldMk cId="3335935163" sldId="334"/>
        </pc:sldMkLst>
        <pc:spChg chg="mod">
          <ac:chgData name="Charles Laubenstein" userId="S::charles.laubenstein@ifc.edu.br::6bca8896-b967-40c8-8460-3ff22dd82ed9" providerId="AD" clId="Web-{43711346-E90A-AB57-0BDD-E09A24F235F6}" dt="2024-09-16T16:05:28.241" v="28"/>
          <ac:spMkLst>
            <pc:docMk/>
            <pc:sldMk cId="3335935163" sldId="334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5:18.506" v="27"/>
        <pc:sldMkLst>
          <pc:docMk/>
          <pc:sldMk cId="2987893155" sldId="335"/>
        </pc:sldMkLst>
        <pc:spChg chg="mod">
          <ac:chgData name="Charles Laubenstein" userId="S::charles.laubenstein@ifc.edu.br::6bca8896-b967-40c8-8460-3ff22dd82ed9" providerId="AD" clId="Web-{43711346-E90A-AB57-0BDD-E09A24F235F6}" dt="2024-09-16T16:05:18.506" v="27"/>
          <ac:spMkLst>
            <pc:docMk/>
            <pc:sldMk cId="2987893155" sldId="335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5:10.287" v="26"/>
        <pc:sldMkLst>
          <pc:docMk/>
          <pc:sldMk cId="3134968784" sldId="336"/>
        </pc:sldMkLst>
        <pc:spChg chg="mod">
          <ac:chgData name="Charles Laubenstein" userId="S::charles.laubenstein@ifc.edu.br::6bca8896-b967-40c8-8460-3ff22dd82ed9" providerId="AD" clId="Web-{43711346-E90A-AB57-0BDD-E09A24F235F6}" dt="2024-09-16T16:05:10.287" v="26"/>
          <ac:spMkLst>
            <pc:docMk/>
            <pc:sldMk cId="3134968784" sldId="336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4:57.193" v="25"/>
        <pc:sldMkLst>
          <pc:docMk/>
          <pc:sldMk cId="2103389286" sldId="342"/>
        </pc:sldMkLst>
        <pc:spChg chg="mod">
          <ac:chgData name="Charles Laubenstein" userId="S::charles.laubenstein@ifc.edu.br::6bca8896-b967-40c8-8460-3ff22dd82ed9" providerId="AD" clId="Web-{43711346-E90A-AB57-0BDD-E09A24F235F6}" dt="2024-09-16T16:04:57.193" v="25"/>
          <ac:spMkLst>
            <pc:docMk/>
            <pc:sldMk cId="2103389286" sldId="342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4:50.287" v="24"/>
        <pc:sldMkLst>
          <pc:docMk/>
          <pc:sldMk cId="2272795775" sldId="353"/>
        </pc:sldMkLst>
        <pc:spChg chg="mod">
          <ac:chgData name="Charles Laubenstein" userId="S::charles.laubenstein@ifc.edu.br::6bca8896-b967-40c8-8460-3ff22dd82ed9" providerId="AD" clId="Web-{43711346-E90A-AB57-0BDD-E09A24F235F6}" dt="2024-09-16T16:04:50.287" v="24"/>
          <ac:spMkLst>
            <pc:docMk/>
            <pc:sldMk cId="2272795775" sldId="353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8:34.935" v="51"/>
        <pc:sldMkLst>
          <pc:docMk/>
          <pc:sldMk cId="1751993441" sldId="354"/>
        </pc:sldMkLst>
        <pc:spChg chg="mod">
          <ac:chgData name="Charles Laubenstein" userId="S::charles.laubenstein@ifc.edu.br::6bca8896-b967-40c8-8460-3ff22dd82ed9" providerId="AD" clId="Web-{43711346-E90A-AB57-0BDD-E09A24F235F6}" dt="2024-09-16T16:08:34.935" v="51"/>
          <ac:spMkLst>
            <pc:docMk/>
            <pc:sldMk cId="1751993441" sldId="354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4:27.692" v="22" actId="20577"/>
        <pc:sldMkLst>
          <pc:docMk/>
          <pc:sldMk cId="3021770763" sldId="355"/>
        </pc:sldMkLst>
        <pc:spChg chg="mod">
          <ac:chgData name="Charles Laubenstein" userId="S::charles.laubenstein@ifc.edu.br::6bca8896-b967-40c8-8460-3ff22dd82ed9" providerId="AD" clId="Web-{43711346-E90A-AB57-0BDD-E09A24F235F6}" dt="2024-09-16T16:04:27.692" v="22" actId="20577"/>
          <ac:spMkLst>
            <pc:docMk/>
            <pc:sldMk cId="3021770763" sldId="355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3:35.909" v="11" actId="20577"/>
        <pc:sldMkLst>
          <pc:docMk/>
          <pc:sldMk cId="1098801162" sldId="356"/>
        </pc:sldMkLst>
        <pc:spChg chg="mod">
          <ac:chgData name="Charles Laubenstein" userId="S::charles.laubenstein@ifc.edu.br::6bca8896-b967-40c8-8460-3ff22dd82ed9" providerId="AD" clId="Web-{43711346-E90A-AB57-0BDD-E09A24F235F6}" dt="2024-09-16T16:03:35.909" v="11" actId="20577"/>
          <ac:spMkLst>
            <pc:docMk/>
            <pc:sldMk cId="1098801162" sldId="356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3:03.220" v="5"/>
        <pc:sldMkLst>
          <pc:docMk/>
          <pc:sldMk cId="765805949" sldId="357"/>
        </pc:sldMkLst>
        <pc:spChg chg="mod">
          <ac:chgData name="Charles Laubenstein" userId="S::charles.laubenstein@ifc.edu.br::6bca8896-b967-40c8-8460-3ff22dd82ed9" providerId="AD" clId="Web-{43711346-E90A-AB57-0BDD-E09A24F235F6}" dt="2024-09-16T16:03:03.220" v="5"/>
          <ac:spMkLst>
            <pc:docMk/>
            <pc:sldMk cId="765805949" sldId="357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43711346-E90A-AB57-0BDD-E09A24F235F6}" dt="2024-09-16T16:03:18.330" v="8" actId="20577"/>
        <pc:sldMkLst>
          <pc:docMk/>
          <pc:sldMk cId="819638685" sldId="358"/>
        </pc:sldMkLst>
        <pc:spChg chg="mod">
          <ac:chgData name="Charles Laubenstein" userId="S::charles.laubenstein@ifc.edu.br::6bca8896-b967-40c8-8460-3ff22dd82ed9" providerId="AD" clId="Web-{43711346-E90A-AB57-0BDD-E09A24F235F6}" dt="2024-09-16T16:03:18.330" v="8" actId="20577"/>
          <ac:spMkLst>
            <pc:docMk/>
            <pc:sldMk cId="819638685" sldId="358"/>
            <ac:spMk id="2" creationId="{64E69B15-9D16-2486-3C91-6B41E6CE1217}"/>
          </ac:spMkLst>
        </pc:spChg>
      </pc:sldChg>
    </pc:docChg>
  </pc:docChgLst>
  <pc:docChgLst>
    <pc:chgData name="Charles Laubenstein" userId="S::charles.laubenstein@ifc.edu.br::6bca8896-b967-40c8-8460-3ff22dd82ed9" providerId="AD" clId="Web-{A57CBD45-1181-E7C6-8995-AC346C301114}"/>
    <pc:docChg chg="modSld">
      <pc:chgData name="Charles Laubenstein" userId="S::charles.laubenstein@ifc.edu.br::6bca8896-b967-40c8-8460-3ff22dd82ed9" providerId="AD" clId="Web-{A57CBD45-1181-E7C6-8995-AC346C301114}" dt="2024-09-16T21:15:24.284" v="1"/>
      <pc:docMkLst>
        <pc:docMk/>
      </pc:docMkLst>
      <pc:sldChg chg="modSp">
        <pc:chgData name="Charles Laubenstein" userId="S::charles.laubenstein@ifc.edu.br::6bca8896-b967-40c8-8460-3ff22dd82ed9" providerId="AD" clId="Web-{A57CBD45-1181-E7C6-8995-AC346C301114}" dt="2024-09-16T21:15:18.627" v="0"/>
        <pc:sldMkLst>
          <pc:docMk/>
          <pc:sldMk cId="3138961328" sldId="257"/>
        </pc:sldMkLst>
        <pc:spChg chg="mod">
          <ac:chgData name="Charles Laubenstein" userId="S::charles.laubenstein@ifc.edu.br::6bca8896-b967-40c8-8460-3ff22dd82ed9" providerId="AD" clId="Web-{A57CBD45-1181-E7C6-8995-AC346C301114}" dt="2024-09-16T21:15:18.627" v="0"/>
          <ac:spMkLst>
            <pc:docMk/>
            <pc:sldMk cId="3138961328" sldId="257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A57CBD45-1181-E7C6-8995-AC346C301114}" dt="2024-09-16T21:15:24.284" v="1"/>
        <pc:sldMkLst>
          <pc:docMk/>
          <pc:sldMk cId="2299630364" sldId="258"/>
        </pc:sldMkLst>
        <pc:spChg chg="mod">
          <ac:chgData name="Charles Laubenstein" userId="S::charles.laubenstein@ifc.edu.br::6bca8896-b967-40c8-8460-3ff22dd82ed9" providerId="AD" clId="Web-{A57CBD45-1181-E7C6-8995-AC346C301114}" dt="2024-09-16T21:15:24.284" v="1"/>
          <ac:spMkLst>
            <pc:docMk/>
            <pc:sldMk cId="2299630364" sldId="258"/>
            <ac:spMk id="4" creationId="{068D38A8-094E-CA67-779B-AEB9A643F6FF}"/>
          </ac:spMkLst>
        </pc:spChg>
      </pc:sldChg>
    </pc:docChg>
  </pc:docChgLst>
  <pc:docChgLst>
    <pc:chgData name="Charles Laubenstein" userId="S::charles.laubenstein@ifc.edu.br::6bca8896-b967-40c8-8460-3ff22dd82ed9" providerId="AD" clId="Web-{EBB34396-BE6A-EB55-DA4F-8D1FBA7B62B9}"/>
    <pc:docChg chg="addSld modSld">
      <pc:chgData name="Charles Laubenstein" userId="S::charles.laubenstein@ifc.edu.br::6bca8896-b967-40c8-8460-3ff22dd82ed9" providerId="AD" clId="Web-{EBB34396-BE6A-EB55-DA4F-8D1FBA7B62B9}" dt="2024-09-16T17:57:07.301" v="81" actId="20577"/>
      <pc:docMkLst>
        <pc:docMk/>
      </pc:docMkLst>
      <pc:sldChg chg="modSp">
        <pc:chgData name="Charles Laubenstein" userId="S::charles.laubenstein@ifc.edu.br::6bca8896-b967-40c8-8460-3ff22dd82ed9" providerId="AD" clId="Web-{EBB34396-BE6A-EB55-DA4F-8D1FBA7B62B9}" dt="2024-09-16T17:52:48.905" v="1" actId="20577"/>
        <pc:sldMkLst>
          <pc:docMk/>
          <pc:sldMk cId="2987893155" sldId="335"/>
        </pc:sldMkLst>
        <pc:spChg chg="mod">
          <ac:chgData name="Charles Laubenstein" userId="S::charles.laubenstein@ifc.edu.br::6bca8896-b967-40c8-8460-3ff22dd82ed9" providerId="AD" clId="Web-{EBB34396-BE6A-EB55-DA4F-8D1FBA7B62B9}" dt="2024-09-16T17:52:48.905" v="1" actId="20577"/>
          <ac:spMkLst>
            <pc:docMk/>
            <pc:sldMk cId="2987893155" sldId="335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EBB34396-BE6A-EB55-DA4F-8D1FBA7B62B9}" dt="2024-09-16T17:56:59.363" v="76" actId="20577"/>
        <pc:sldMkLst>
          <pc:docMk/>
          <pc:sldMk cId="3134968784" sldId="336"/>
        </pc:sldMkLst>
        <pc:spChg chg="mod">
          <ac:chgData name="Charles Laubenstein" userId="S::charles.laubenstein@ifc.edu.br::6bca8896-b967-40c8-8460-3ff22dd82ed9" providerId="AD" clId="Web-{EBB34396-BE6A-EB55-DA4F-8D1FBA7B62B9}" dt="2024-09-16T17:56:59.363" v="76" actId="20577"/>
          <ac:spMkLst>
            <pc:docMk/>
            <pc:sldMk cId="3134968784" sldId="336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EBB34396-BE6A-EB55-DA4F-8D1FBA7B62B9}" dt="2024-09-16T17:57:07.301" v="81" actId="20577"/>
        <pc:sldMkLst>
          <pc:docMk/>
          <pc:sldMk cId="2670620977" sldId="359"/>
        </pc:sldMkLst>
        <pc:spChg chg="mod">
          <ac:chgData name="Charles Laubenstein" userId="S::charles.laubenstein@ifc.edu.br::6bca8896-b967-40c8-8460-3ff22dd82ed9" providerId="AD" clId="Web-{EBB34396-BE6A-EB55-DA4F-8D1FBA7B62B9}" dt="2024-09-16T17:57:07.301" v="81" actId="20577"/>
          <ac:spMkLst>
            <pc:docMk/>
            <pc:sldMk cId="2670620977" sldId="359"/>
            <ac:spMk id="7" creationId="{66D85116-664F-F874-A3DB-EE3D03BE3021}"/>
          </ac:spMkLst>
        </pc:spChg>
      </pc:sldChg>
    </pc:docChg>
  </pc:docChgLst>
  <pc:docChgLst>
    <pc:chgData name="Charles Laubenstein" userId="S::charles.laubenstein@ifc.edu.br::6bca8896-b967-40c8-8460-3ff22dd82ed9" providerId="AD" clId="Web-{26D10926-17DC-428F-EF85-9E3778BC9E3B}"/>
    <pc:docChg chg="addSld delSld modSld sldOrd">
      <pc:chgData name="Charles Laubenstein" userId="S::charles.laubenstein@ifc.edu.br::6bca8896-b967-40c8-8460-3ff22dd82ed9" providerId="AD" clId="Web-{26D10926-17DC-428F-EF85-9E3778BC9E3B}" dt="2024-09-10T21:21:12.156" v="3723"/>
      <pc:docMkLst>
        <pc:docMk/>
      </pc:docMkLst>
      <pc:sldChg chg="modSp">
        <pc:chgData name="Charles Laubenstein" userId="S::charles.laubenstein@ifc.edu.br::6bca8896-b967-40c8-8460-3ff22dd82ed9" providerId="AD" clId="Web-{26D10926-17DC-428F-EF85-9E3778BC9E3B}" dt="2024-09-10T20:08:35.521" v="3717" actId="20577"/>
        <pc:sldMkLst>
          <pc:docMk/>
          <pc:sldMk cId="3155544127" sldId="262"/>
        </pc:sldMkLst>
        <pc:spChg chg="mod">
          <ac:chgData name="Charles Laubenstein" userId="S::charles.laubenstein@ifc.edu.br::6bca8896-b967-40c8-8460-3ff22dd82ed9" providerId="AD" clId="Web-{26D10926-17DC-428F-EF85-9E3778BC9E3B}" dt="2024-09-10T20:08:35.521" v="3717" actId="20577"/>
          <ac:spMkLst>
            <pc:docMk/>
            <pc:sldMk cId="3155544127" sldId="262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26D10926-17DC-428F-EF85-9E3778BC9E3B}" dt="2024-09-10T17:43:01.397" v="352" actId="20577"/>
        <pc:sldMkLst>
          <pc:docMk/>
          <pc:sldMk cId="2246019040" sldId="263"/>
        </pc:sldMkLst>
        <pc:spChg chg="mod">
          <ac:chgData name="Charles Laubenstein" userId="S::charles.laubenstein@ifc.edu.br::6bca8896-b967-40c8-8460-3ff22dd82ed9" providerId="AD" clId="Web-{26D10926-17DC-428F-EF85-9E3778BC9E3B}" dt="2024-09-10T17:37:42.652" v="228" actId="20577"/>
          <ac:spMkLst>
            <pc:docMk/>
            <pc:sldMk cId="2246019040" sldId="263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6D10926-17DC-428F-EF85-9E3778BC9E3B}" dt="2024-09-10T17:43:01.397" v="352" actId="20577"/>
          <ac:spMkLst>
            <pc:docMk/>
            <pc:sldMk cId="2246019040" sldId="263"/>
            <ac:spMk id="7" creationId="{66D85116-664F-F874-A3DB-EE3D03BE3021}"/>
          </ac:spMkLst>
        </pc:spChg>
      </pc:sldChg>
      <pc:sldChg chg="del">
        <pc:chgData name="Charles Laubenstein" userId="S::charles.laubenstein@ifc.edu.br::6bca8896-b967-40c8-8460-3ff22dd82ed9" providerId="AD" clId="Web-{26D10926-17DC-428F-EF85-9E3778BC9E3B}" dt="2024-09-10T17:49:21.302" v="401"/>
        <pc:sldMkLst>
          <pc:docMk/>
          <pc:sldMk cId="3964882924" sldId="264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19:51:35.547" v="3360"/>
        <pc:sldMkLst>
          <pc:docMk/>
          <pc:sldMk cId="3721899486" sldId="266"/>
        </pc:sldMkLst>
      </pc:sldChg>
      <pc:sldChg chg="modSp">
        <pc:chgData name="Charles Laubenstein" userId="S::charles.laubenstein@ifc.edu.br::6bca8896-b967-40c8-8460-3ff22dd82ed9" providerId="AD" clId="Web-{26D10926-17DC-428F-EF85-9E3778BC9E3B}" dt="2024-09-10T19:05:57.188" v="1922" actId="20577"/>
        <pc:sldMkLst>
          <pc:docMk/>
          <pc:sldMk cId="1770296156" sldId="267"/>
        </pc:sldMkLst>
        <pc:spChg chg="mod">
          <ac:chgData name="Charles Laubenstein" userId="S::charles.laubenstein@ifc.edu.br::6bca8896-b967-40c8-8460-3ff22dd82ed9" providerId="AD" clId="Web-{26D10926-17DC-428F-EF85-9E3778BC9E3B}" dt="2024-09-10T17:51:51.420" v="429" actId="20577"/>
          <ac:spMkLst>
            <pc:docMk/>
            <pc:sldMk cId="1770296156" sldId="267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6D10926-17DC-428F-EF85-9E3778BC9E3B}" dt="2024-09-10T19:05:57.188" v="1922" actId="20577"/>
          <ac:spMkLst>
            <pc:docMk/>
            <pc:sldMk cId="1770296156" sldId="267"/>
            <ac:spMk id="7" creationId="{66D85116-664F-F874-A3DB-EE3D03BE3021}"/>
          </ac:spMkLst>
        </pc:spChg>
      </pc:sldChg>
      <pc:sldChg chg="del">
        <pc:chgData name="Charles Laubenstein" userId="S::charles.laubenstein@ifc.edu.br::6bca8896-b967-40c8-8460-3ff22dd82ed9" providerId="AD" clId="Web-{26D10926-17DC-428F-EF85-9E3778BC9E3B}" dt="2024-09-10T19:51:37.437" v="3361"/>
        <pc:sldMkLst>
          <pc:docMk/>
          <pc:sldMk cId="869974609" sldId="268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17:49:24.505" v="402"/>
        <pc:sldMkLst>
          <pc:docMk/>
          <pc:sldMk cId="1347129775" sldId="269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17:49:26.161" v="403"/>
        <pc:sldMkLst>
          <pc:docMk/>
          <pc:sldMk cId="4044337254" sldId="270"/>
        </pc:sldMkLst>
      </pc:sldChg>
      <pc:sldChg chg="modSp">
        <pc:chgData name="Charles Laubenstein" userId="S::charles.laubenstein@ifc.edu.br::6bca8896-b967-40c8-8460-3ff22dd82ed9" providerId="AD" clId="Web-{26D10926-17DC-428F-EF85-9E3778BC9E3B}" dt="2024-09-10T19:51:54.016" v="3364" actId="20577"/>
        <pc:sldMkLst>
          <pc:docMk/>
          <pc:sldMk cId="1629465172" sldId="272"/>
        </pc:sldMkLst>
        <pc:spChg chg="mod">
          <ac:chgData name="Charles Laubenstein" userId="S::charles.laubenstein@ifc.edu.br::6bca8896-b967-40c8-8460-3ff22dd82ed9" providerId="AD" clId="Web-{26D10926-17DC-428F-EF85-9E3778BC9E3B}" dt="2024-09-10T19:51:54.016" v="3364" actId="20577"/>
          <ac:spMkLst>
            <pc:docMk/>
            <pc:sldMk cId="1629465172" sldId="272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26D10926-17DC-428F-EF85-9E3778BC9E3B}" dt="2024-09-10T19:58:43.124" v="3454" actId="20577"/>
        <pc:sldMkLst>
          <pc:docMk/>
          <pc:sldMk cId="4161800008" sldId="273"/>
        </pc:sldMkLst>
        <pc:spChg chg="mod">
          <ac:chgData name="Charles Laubenstein" userId="S::charles.laubenstein@ifc.edu.br::6bca8896-b967-40c8-8460-3ff22dd82ed9" providerId="AD" clId="Web-{26D10926-17DC-428F-EF85-9E3778BC9E3B}" dt="2024-09-10T19:55:28.149" v="3417" actId="20577"/>
          <ac:spMkLst>
            <pc:docMk/>
            <pc:sldMk cId="4161800008" sldId="273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6D10926-17DC-428F-EF85-9E3778BC9E3B}" dt="2024-09-10T19:58:43.124" v="3454" actId="20577"/>
          <ac:spMkLst>
            <pc:docMk/>
            <pc:sldMk cId="4161800008" sldId="273"/>
            <ac:spMk id="7" creationId="{66D85116-664F-F874-A3DB-EE3D03BE3021}"/>
          </ac:spMkLst>
        </pc:spChg>
      </pc:sldChg>
      <pc:sldChg chg="del">
        <pc:chgData name="Charles Laubenstein" userId="S::charles.laubenstein@ifc.edu.br::6bca8896-b967-40c8-8460-3ff22dd82ed9" providerId="AD" clId="Web-{26D10926-17DC-428F-EF85-9E3778BC9E3B}" dt="2024-09-10T20:03:46.213" v="3570"/>
        <pc:sldMkLst>
          <pc:docMk/>
          <pc:sldMk cId="1262919411" sldId="274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20:03:47.557" v="3571"/>
        <pc:sldMkLst>
          <pc:docMk/>
          <pc:sldMk cId="2198362167" sldId="275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20:03:49.557" v="3572"/>
        <pc:sldMkLst>
          <pc:docMk/>
          <pc:sldMk cId="1056449992" sldId="276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20:03:50.979" v="3574"/>
        <pc:sldMkLst>
          <pc:docMk/>
          <pc:sldMk cId="2749293641" sldId="277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20:03:53.542" v="3575"/>
        <pc:sldMkLst>
          <pc:docMk/>
          <pc:sldMk cId="1489981119" sldId="278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20:03:55.182" v="3576"/>
        <pc:sldMkLst>
          <pc:docMk/>
          <pc:sldMk cId="1627290862" sldId="279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20:03:50.276" v="3573"/>
        <pc:sldMkLst>
          <pc:docMk/>
          <pc:sldMk cId="1357964159" sldId="280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20:03:56.620" v="3577"/>
        <pc:sldMkLst>
          <pc:docMk/>
          <pc:sldMk cId="305577361" sldId="281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20:04:02.980" v="3583"/>
        <pc:sldMkLst>
          <pc:docMk/>
          <pc:sldMk cId="313262639" sldId="282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20:04:01.886" v="3582"/>
        <pc:sldMkLst>
          <pc:docMk/>
          <pc:sldMk cId="2908877751" sldId="285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20:04:00.745" v="3581"/>
        <pc:sldMkLst>
          <pc:docMk/>
          <pc:sldMk cId="4036864504" sldId="287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20:04:00.058" v="3580"/>
        <pc:sldMkLst>
          <pc:docMk/>
          <pc:sldMk cId="2233791533" sldId="288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20:03:59.058" v="3579"/>
        <pc:sldMkLst>
          <pc:docMk/>
          <pc:sldMk cId="1374696519" sldId="289"/>
        </pc:sldMkLst>
      </pc:sldChg>
      <pc:sldChg chg="del">
        <pc:chgData name="Charles Laubenstein" userId="S::charles.laubenstein@ifc.edu.br::6bca8896-b967-40c8-8460-3ff22dd82ed9" providerId="AD" clId="Web-{26D10926-17DC-428F-EF85-9E3778BC9E3B}" dt="2024-09-10T20:03:57.745" v="3578"/>
        <pc:sldMkLst>
          <pc:docMk/>
          <pc:sldMk cId="1922627207" sldId="290"/>
        </pc:sldMkLst>
      </pc:sldChg>
      <pc:sldChg chg="modSp">
        <pc:chgData name="Charles Laubenstein" userId="S::charles.laubenstein@ifc.edu.br::6bca8896-b967-40c8-8460-3ff22dd82ed9" providerId="AD" clId="Web-{26D10926-17DC-428F-EF85-9E3778BC9E3B}" dt="2024-09-10T20:04:47.419" v="3617" actId="20577"/>
        <pc:sldMkLst>
          <pc:docMk/>
          <pc:sldMk cId="276849562" sldId="293"/>
        </pc:sldMkLst>
        <pc:spChg chg="mod">
          <ac:chgData name="Charles Laubenstein" userId="S::charles.laubenstein@ifc.edu.br::6bca8896-b967-40c8-8460-3ff22dd82ed9" providerId="AD" clId="Web-{26D10926-17DC-428F-EF85-9E3778BC9E3B}" dt="2024-09-10T20:04:47.419" v="3617" actId="20577"/>
          <ac:spMkLst>
            <pc:docMk/>
            <pc:sldMk cId="276849562" sldId="293"/>
            <ac:spMk id="2" creationId="{64E69B15-9D16-2486-3C91-6B41E6CE1217}"/>
          </ac:spMkLst>
        </pc:spChg>
      </pc:sldChg>
      <pc:sldChg chg="del">
        <pc:chgData name="Charles Laubenstein" userId="S::charles.laubenstein@ifc.edu.br::6bca8896-b967-40c8-8460-3ff22dd82ed9" providerId="AD" clId="Web-{26D10926-17DC-428F-EF85-9E3778BC9E3B}" dt="2024-09-10T21:21:12.156" v="3723"/>
        <pc:sldMkLst>
          <pc:docMk/>
          <pc:sldMk cId="2462178825" sldId="302"/>
        </pc:sldMkLst>
      </pc:sldChg>
      <pc:sldChg chg="modSp">
        <pc:chgData name="Charles Laubenstein" userId="S::charles.laubenstein@ifc.edu.br::6bca8896-b967-40c8-8460-3ff22dd82ed9" providerId="AD" clId="Web-{26D10926-17DC-428F-EF85-9E3778BC9E3B}" dt="2024-09-10T17:40:05.532" v="309" actId="20577"/>
        <pc:sldMkLst>
          <pc:docMk/>
          <pc:sldMk cId="1814074281" sldId="303"/>
        </pc:sldMkLst>
        <pc:spChg chg="mod">
          <ac:chgData name="Charles Laubenstein" userId="S::charles.laubenstein@ifc.edu.br::6bca8896-b967-40c8-8460-3ff22dd82ed9" providerId="AD" clId="Web-{26D10926-17DC-428F-EF85-9E3778BC9E3B}" dt="2024-09-10T17:40:05.532" v="309" actId="20577"/>
          <ac:spMkLst>
            <pc:docMk/>
            <pc:sldMk cId="1814074281" sldId="303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7:40:10.188" v="311" actId="20577"/>
        <pc:sldMkLst>
          <pc:docMk/>
          <pc:sldMk cId="1960470172" sldId="304"/>
        </pc:sldMkLst>
        <pc:spChg chg="mod">
          <ac:chgData name="Charles Laubenstein" userId="S::charles.laubenstein@ifc.edu.br::6bca8896-b967-40c8-8460-3ff22dd82ed9" providerId="AD" clId="Web-{26D10926-17DC-428F-EF85-9E3778BC9E3B}" dt="2024-09-10T17:40:10.188" v="311" actId="20577"/>
          <ac:spMkLst>
            <pc:docMk/>
            <pc:sldMk cId="1960470172" sldId="304"/>
            <ac:spMk id="7" creationId="{66D85116-664F-F874-A3DB-EE3D03BE3021}"/>
          </ac:spMkLst>
        </pc:spChg>
      </pc:sldChg>
      <pc:sldChg chg="add del replId">
        <pc:chgData name="Charles Laubenstein" userId="S::charles.laubenstein@ifc.edu.br::6bca8896-b967-40c8-8460-3ff22dd82ed9" providerId="AD" clId="Web-{26D10926-17DC-428F-EF85-9E3778BC9E3B}" dt="2024-09-10T17:29:23.681" v="24"/>
        <pc:sldMkLst>
          <pc:docMk/>
          <pc:sldMk cId="3369378538" sldId="304"/>
        </pc:sldMkLst>
      </pc:sldChg>
      <pc:sldChg chg="modSp add replId">
        <pc:chgData name="Charles Laubenstein" userId="S::charles.laubenstein@ifc.edu.br::6bca8896-b967-40c8-8460-3ff22dd82ed9" providerId="AD" clId="Web-{26D10926-17DC-428F-EF85-9E3778BC9E3B}" dt="2024-09-10T17:40:00.969" v="308" actId="20577"/>
        <pc:sldMkLst>
          <pc:docMk/>
          <pc:sldMk cId="2236566200" sldId="305"/>
        </pc:sldMkLst>
        <pc:spChg chg="mod">
          <ac:chgData name="Charles Laubenstein" userId="S::charles.laubenstein@ifc.edu.br::6bca8896-b967-40c8-8460-3ff22dd82ed9" providerId="AD" clId="Web-{26D10926-17DC-428F-EF85-9E3778BC9E3B}" dt="2024-09-10T17:40:00.969" v="308" actId="20577"/>
          <ac:spMkLst>
            <pc:docMk/>
            <pc:sldMk cId="2236566200" sldId="305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7:50:19.788" v="416" actId="20577"/>
        <pc:sldMkLst>
          <pc:docMk/>
          <pc:sldMk cId="2109095074" sldId="306"/>
        </pc:sldMkLst>
        <pc:spChg chg="mod">
          <ac:chgData name="Charles Laubenstein" userId="S::charles.laubenstein@ifc.edu.br::6bca8896-b967-40c8-8460-3ff22dd82ed9" providerId="AD" clId="Web-{26D10926-17DC-428F-EF85-9E3778BC9E3B}" dt="2024-09-10T17:50:19.788" v="416" actId="20577"/>
          <ac:spMkLst>
            <pc:docMk/>
            <pc:sldMk cId="2109095074" sldId="306"/>
            <ac:spMk id="7" creationId="{66D85116-664F-F874-A3DB-EE3D03BE3021}"/>
          </ac:spMkLst>
        </pc:spChg>
      </pc:sldChg>
      <pc:sldChg chg="add del replId">
        <pc:chgData name="Charles Laubenstein" userId="S::charles.laubenstein@ifc.edu.br::6bca8896-b967-40c8-8460-3ff22dd82ed9" providerId="AD" clId="Web-{26D10926-17DC-428F-EF85-9E3778BC9E3B}" dt="2024-09-10T17:49:37.505" v="405"/>
        <pc:sldMkLst>
          <pc:docMk/>
          <pc:sldMk cId="2649923127" sldId="307"/>
        </pc:sldMkLst>
      </pc:sldChg>
      <pc:sldChg chg="add replId">
        <pc:chgData name="Charles Laubenstein" userId="S::charles.laubenstein@ifc.edu.br::6bca8896-b967-40c8-8460-3ff22dd82ed9" providerId="AD" clId="Web-{26D10926-17DC-428F-EF85-9E3778BC9E3B}" dt="2024-09-10T17:49:43.990" v="406"/>
        <pc:sldMkLst>
          <pc:docMk/>
          <pc:sldMk cId="3252158021" sldId="307"/>
        </pc:sldMkLst>
      </pc:sldChg>
      <pc:sldChg chg="modSp add replId">
        <pc:chgData name="Charles Laubenstein" userId="S::charles.laubenstein@ifc.edu.br::6bca8896-b967-40c8-8460-3ff22dd82ed9" providerId="AD" clId="Web-{26D10926-17DC-428F-EF85-9E3778BC9E3B}" dt="2024-09-10T19:47:28.507" v="3269" actId="20577"/>
        <pc:sldMkLst>
          <pc:docMk/>
          <pc:sldMk cId="2929087855" sldId="308"/>
        </pc:sldMkLst>
        <pc:spChg chg="mod">
          <ac:chgData name="Charles Laubenstein" userId="S::charles.laubenstein@ifc.edu.br::6bca8896-b967-40c8-8460-3ff22dd82ed9" providerId="AD" clId="Web-{26D10926-17DC-428F-EF85-9E3778BC9E3B}" dt="2024-09-10T19:47:28.507" v="3269" actId="20577"/>
          <ac:spMkLst>
            <pc:docMk/>
            <pc:sldMk cId="2929087855" sldId="308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8:57:19.267" v="1565" actId="20577"/>
        <pc:sldMkLst>
          <pc:docMk/>
          <pc:sldMk cId="3287047019" sldId="309"/>
        </pc:sldMkLst>
        <pc:spChg chg="mod">
          <ac:chgData name="Charles Laubenstein" userId="S::charles.laubenstein@ifc.edu.br::6bca8896-b967-40c8-8460-3ff22dd82ed9" providerId="AD" clId="Web-{26D10926-17DC-428F-EF85-9E3778BC9E3B}" dt="2024-09-10T18:57:19.267" v="1565" actId="20577"/>
          <ac:spMkLst>
            <pc:docMk/>
            <pc:sldMk cId="3287047019" sldId="309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8:57:15.329" v="1562" actId="20577"/>
        <pc:sldMkLst>
          <pc:docMk/>
          <pc:sldMk cId="1537143036" sldId="310"/>
        </pc:sldMkLst>
        <pc:spChg chg="mod">
          <ac:chgData name="Charles Laubenstein" userId="S::charles.laubenstein@ifc.edu.br::6bca8896-b967-40c8-8460-3ff22dd82ed9" providerId="AD" clId="Web-{26D10926-17DC-428F-EF85-9E3778BC9E3B}" dt="2024-09-10T18:57:15.329" v="1562" actId="20577"/>
          <ac:spMkLst>
            <pc:docMk/>
            <pc:sldMk cId="1537143036" sldId="310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9:32:43.987" v="2638" actId="20577"/>
        <pc:sldMkLst>
          <pc:docMk/>
          <pc:sldMk cId="3498089551" sldId="311"/>
        </pc:sldMkLst>
        <pc:spChg chg="mod">
          <ac:chgData name="Charles Laubenstein" userId="S::charles.laubenstein@ifc.edu.br::6bca8896-b967-40c8-8460-3ff22dd82ed9" providerId="AD" clId="Web-{26D10926-17DC-428F-EF85-9E3778BC9E3B}" dt="2024-09-10T19:32:43.987" v="2638" actId="20577"/>
          <ac:spMkLst>
            <pc:docMk/>
            <pc:sldMk cId="3498089551" sldId="311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8:56:59.547" v="1555" actId="20577"/>
        <pc:sldMkLst>
          <pc:docMk/>
          <pc:sldMk cId="3036496873" sldId="312"/>
        </pc:sldMkLst>
        <pc:spChg chg="mod">
          <ac:chgData name="Charles Laubenstein" userId="S::charles.laubenstein@ifc.edu.br::6bca8896-b967-40c8-8460-3ff22dd82ed9" providerId="AD" clId="Web-{26D10926-17DC-428F-EF85-9E3778BC9E3B}" dt="2024-09-10T18:56:59.547" v="1555" actId="20577"/>
          <ac:spMkLst>
            <pc:docMk/>
            <pc:sldMk cId="3036496873" sldId="312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8:56:49.516" v="1553" actId="20577"/>
        <pc:sldMkLst>
          <pc:docMk/>
          <pc:sldMk cId="516755256" sldId="313"/>
        </pc:sldMkLst>
        <pc:spChg chg="mod">
          <ac:chgData name="Charles Laubenstein" userId="S::charles.laubenstein@ifc.edu.br::6bca8896-b967-40c8-8460-3ff22dd82ed9" providerId="AD" clId="Web-{26D10926-17DC-428F-EF85-9E3778BC9E3B}" dt="2024-09-10T18:56:49.516" v="1553" actId="20577"/>
          <ac:spMkLst>
            <pc:docMk/>
            <pc:sldMk cId="516755256" sldId="313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9:00:29.255" v="1718" actId="20577"/>
        <pc:sldMkLst>
          <pc:docMk/>
          <pc:sldMk cId="64461586" sldId="314"/>
        </pc:sldMkLst>
        <pc:spChg chg="mod">
          <ac:chgData name="Charles Laubenstein" userId="S::charles.laubenstein@ifc.edu.br::6bca8896-b967-40c8-8460-3ff22dd82ed9" providerId="AD" clId="Web-{26D10926-17DC-428F-EF85-9E3778BC9E3B}" dt="2024-09-10T19:00:29.255" v="1718" actId="20577"/>
          <ac:spMkLst>
            <pc:docMk/>
            <pc:sldMk cId="64461586" sldId="314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8:56:38.937" v="1550" actId="20577"/>
        <pc:sldMkLst>
          <pc:docMk/>
          <pc:sldMk cId="2471791794" sldId="315"/>
        </pc:sldMkLst>
        <pc:spChg chg="mod">
          <ac:chgData name="Charles Laubenstein" userId="S::charles.laubenstein@ifc.edu.br::6bca8896-b967-40c8-8460-3ff22dd82ed9" providerId="AD" clId="Web-{26D10926-17DC-428F-EF85-9E3778BC9E3B}" dt="2024-09-10T18:56:38.937" v="1550" actId="20577"/>
          <ac:spMkLst>
            <pc:docMk/>
            <pc:sldMk cId="2471791794" sldId="315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9:02:35.353" v="1887" actId="20577"/>
        <pc:sldMkLst>
          <pc:docMk/>
          <pc:sldMk cId="2519847207" sldId="316"/>
        </pc:sldMkLst>
        <pc:spChg chg="mod">
          <ac:chgData name="Charles Laubenstein" userId="S::charles.laubenstein@ifc.edu.br::6bca8896-b967-40c8-8460-3ff22dd82ed9" providerId="AD" clId="Web-{26D10926-17DC-428F-EF85-9E3778BC9E3B}" dt="2024-09-10T19:02:35.353" v="1887" actId="20577"/>
          <ac:spMkLst>
            <pc:docMk/>
            <pc:sldMk cId="2519847207" sldId="316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9:20:56.574" v="2535" actId="20577"/>
        <pc:sldMkLst>
          <pc:docMk/>
          <pc:sldMk cId="299157609" sldId="317"/>
        </pc:sldMkLst>
        <pc:spChg chg="mod">
          <ac:chgData name="Charles Laubenstein" userId="S::charles.laubenstein@ifc.edu.br::6bca8896-b967-40c8-8460-3ff22dd82ed9" providerId="AD" clId="Web-{26D10926-17DC-428F-EF85-9E3778BC9E3B}" dt="2024-09-10T19:20:56.574" v="2535" actId="20577"/>
          <ac:spMkLst>
            <pc:docMk/>
            <pc:sldMk cId="299157609" sldId="317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9:13:43.127" v="2231" actId="20577"/>
        <pc:sldMkLst>
          <pc:docMk/>
          <pc:sldMk cId="880779330" sldId="318"/>
        </pc:sldMkLst>
        <pc:spChg chg="mod">
          <ac:chgData name="Charles Laubenstein" userId="S::charles.laubenstein@ifc.edu.br::6bca8896-b967-40c8-8460-3ff22dd82ed9" providerId="AD" clId="Web-{26D10926-17DC-428F-EF85-9E3778BC9E3B}" dt="2024-09-10T19:13:43.127" v="2231" actId="20577"/>
          <ac:spMkLst>
            <pc:docMk/>
            <pc:sldMk cId="880779330" sldId="318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9:15:37.375" v="2363" actId="20577"/>
        <pc:sldMkLst>
          <pc:docMk/>
          <pc:sldMk cId="826340034" sldId="319"/>
        </pc:sldMkLst>
        <pc:spChg chg="mod">
          <ac:chgData name="Charles Laubenstein" userId="S::charles.laubenstein@ifc.edu.br::6bca8896-b967-40c8-8460-3ff22dd82ed9" providerId="AD" clId="Web-{26D10926-17DC-428F-EF85-9E3778BC9E3B}" dt="2024-09-10T19:15:37.375" v="2363" actId="20577"/>
          <ac:spMkLst>
            <pc:docMk/>
            <pc:sldMk cId="826340034" sldId="319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9:16:43.268" v="2432" actId="20577"/>
        <pc:sldMkLst>
          <pc:docMk/>
          <pc:sldMk cId="3324597505" sldId="320"/>
        </pc:sldMkLst>
        <pc:spChg chg="mod">
          <ac:chgData name="Charles Laubenstein" userId="S::charles.laubenstein@ifc.edu.br::6bca8896-b967-40c8-8460-3ff22dd82ed9" providerId="AD" clId="Web-{26D10926-17DC-428F-EF85-9E3778BC9E3B}" dt="2024-09-10T19:16:43.268" v="2432" actId="20577"/>
          <ac:spMkLst>
            <pc:docMk/>
            <pc:sldMk cId="3324597505" sldId="320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9:19:18.820" v="2503" actId="20577"/>
        <pc:sldMkLst>
          <pc:docMk/>
          <pc:sldMk cId="4140886264" sldId="321"/>
        </pc:sldMkLst>
        <pc:spChg chg="mod">
          <ac:chgData name="Charles Laubenstein" userId="S::charles.laubenstein@ifc.edu.br::6bca8896-b967-40c8-8460-3ff22dd82ed9" providerId="AD" clId="Web-{26D10926-17DC-428F-EF85-9E3778BC9E3B}" dt="2024-09-10T19:19:18.820" v="2503" actId="20577"/>
          <ac:spMkLst>
            <pc:docMk/>
            <pc:sldMk cId="4140886264" sldId="321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9:40:09.397" v="2935" actId="20577"/>
        <pc:sldMkLst>
          <pc:docMk/>
          <pc:sldMk cId="2283315360" sldId="322"/>
        </pc:sldMkLst>
        <pc:spChg chg="mod">
          <ac:chgData name="Charles Laubenstein" userId="S::charles.laubenstein@ifc.edu.br::6bca8896-b967-40c8-8460-3ff22dd82ed9" providerId="AD" clId="Web-{26D10926-17DC-428F-EF85-9E3778BC9E3B}" dt="2024-09-10T19:40:09.397" v="2935" actId="20577"/>
          <ac:spMkLst>
            <pc:docMk/>
            <pc:sldMk cId="2283315360" sldId="322"/>
            <ac:spMk id="7" creationId="{66D85116-664F-F874-A3DB-EE3D03BE3021}"/>
          </ac:spMkLst>
        </pc:spChg>
      </pc:sldChg>
      <pc:sldChg chg="add del replId">
        <pc:chgData name="Charles Laubenstein" userId="S::charles.laubenstein@ifc.edu.br::6bca8896-b967-40c8-8460-3ff22dd82ed9" providerId="AD" clId="Web-{26D10926-17DC-428F-EF85-9E3778BC9E3B}" dt="2024-09-10T19:39:21.989" v="2919"/>
        <pc:sldMkLst>
          <pc:docMk/>
          <pc:sldMk cId="3955205707" sldId="323"/>
        </pc:sldMkLst>
      </pc:sldChg>
      <pc:sldChg chg="modSp add replId">
        <pc:chgData name="Charles Laubenstein" userId="S::charles.laubenstein@ifc.edu.br::6bca8896-b967-40c8-8460-3ff22dd82ed9" providerId="AD" clId="Web-{26D10926-17DC-428F-EF85-9E3778BC9E3B}" dt="2024-09-10T19:35:38.872" v="2777" actId="20577"/>
        <pc:sldMkLst>
          <pc:docMk/>
          <pc:sldMk cId="4130594995" sldId="324"/>
        </pc:sldMkLst>
        <pc:spChg chg="mod">
          <ac:chgData name="Charles Laubenstein" userId="S::charles.laubenstein@ifc.edu.br::6bca8896-b967-40c8-8460-3ff22dd82ed9" providerId="AD" clId="Web-{26D10926-17DC-428F-EF85-9E3778BC9E3B}" dt="2024-09-10T19:35:38.872" v="2777" actId="20577"/>
          <ac:spMkLst>
            <pc:docMk/>
            <pc:sldMk cId="4130594995" sldId="324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9:35:50.263" v="2789" actId="20577"/>
        <pc:sldMkLst>
          <pc:docMk/>
          <pc:sldMk cId="4006763993" sldId="325"/>
        </pc:sldMkLst>
        <pc:spChg chg="mod">
          <ac:chgData name="Charles Laubenstein" userId="S::charles.laubenstein@ifc.edu.br::6bca8896-b967-40c8-8460-3ff22dd82ed9" providerId="AD" clId="Web-{26D10926-17DC-428F-EF85-9E3778BC9E3B}" dt="2024-09-10T19:35:50.263" v="2789" actId="20577"/>
          <ac:spMkLst>
            <pc:docMk/>
            <pc:sldMk cId="4006763993" sldId="325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9:21:29.887" v="2552" actId="20577"/>
        <pc:sldMkLst>
          <pc:docMk/>
          <pc:sldMk cId="2747072120" sldId="326"/>
        </pc:sldMkLst>
        <pc:spChg chg="mod">
          <ac:chgData name="Charles Laubenstein" userId="S::charles.laubenstein@ifc.edu.br::6bca8896-b967-40c8-8460-3ff22dd82ed9" providerId="AD" clId="Web-{26D10926-17DC-428F-EF85-9E3778BC9E3B}" dt="2024-09-10T19:21:29.887" v="2552" actId="20577"/>
          <ac:spMkLst>
            <pc:docMk/>
            <pc:sldMk cId="2747072120" sldId="326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9:38:44.503" v="2918" actId="20577"/>
        <pc:sldMkLst>
          <pc:docMk/>
          <pc:sldMk cId="599409630" sldId="327"/>
        </pc:sldMkLst>
        <pc:spChg chg="mod">
          <ac:chgData name="Charles Laubenstein" userId="S::charles.laubenstein@ifc.edu.br::6bca8896-b967-40c8-8460-3ff22dd82ed9" providerId="AD" clId="Web-{26D10926-17DC-428F-EF85-9E3778BC9E3B}" dt="2024-09-10T19:38:44.503" v="2918" actId="20577"/>
          <ac:spMkLst>
            <pc:docMk/>
            <pc:sldMk cId="599409630" sldId="327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20:07:36.643" v="3683" actId="20577"/>
        <pc:sldMkLst>
          <pc:docMk/>
          <pc:sldMk cId="3211578626" sldId="328"/>
        </pc:sldMkLst>
        <pc:spChg chg="mod">
          <ac:chgData name="Charles Laubenstein" userId="S::charles.laubenstein@ifc.edu.br::6bca8896-b967-40c8-8460-3ff22dd82ed9" providerId="AD" clId="Web-{26D10926-17DC-428F-EF85-9E3778BC9E3B}" dt="2024-09-10T20:07:36.643" v="3683" actId="20577"/>
          <ac:spMkLst>
            <pc:docMk/>
            <pc:sldMk cId="3211578626" sldId="328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19:49:19.823" v="3301" actId="20577"/>
        <pc:sldMkLst>
          <pc:docMk/>
          <pc:sldMk cId="3391128156" sldId="329"/>
        </pc:sldMkLst>
        <pc:spChg chg="mod">
          <ac:chgData name="Charles Laubenstein" userId="S::charles.laubenstein@ifc.edu.br::6bca8896-b967-40c8-8460-3ff22dd82ed9" providerId="AD" clId="Web-{26D10926-17DC-428F-EF85-9E3778BC9E3B}" dt="2024-09-10T19:49:19.823" v="3301" actId="20577"/>
          <ac:spMkLst>
            <pc:docMk/>
            <pc:sldMk cId="3391128156" sldId="329"/>
            <ac:spMk id="7" creationId="{66D85116-664F-F874-A3DB-EE3D03BE3021}"/>
          </ac:spMkLst>
        </pc:spChg>
      </pc:sldChg>
      <pc:sldChg chg="modSp add ord replId">
        <pc:chgData name="Charles Laubenstein" userId="S::charles.laubenstein@ifc.edu.br::6bca8896-b967-40c8-8460-3ff22dd82ed9" providerId="AD" clId="Web-{26D10926-17DC-428F-EF85-9E3778BC9E3B}" dt="2024-09-10T20:02:38.820" v="3569"/>
        <pc:sldMkLst>
          <pc:docMk/>
          <pc:sldMk cId="3525054211" sldId="330"/>
        </pc:sldMkLst>
        <pc:spChg chg="mod">
          <ac:chgData name="Charles Laubenstein" userId="S::charles.laubenstein@ifc.edu.br::6bca8896-b967-40c8-8460-3ff22dd82ed9" providerId="AD" clId="Web-{26D10926-17DC-428F-EF85-9E3778BC9E3B}" dt="2024-09-10T20:02:32.383" v="3568" actId="20577"/>
          <ac:spMkLst>
            <pc:docMk/>
            <pc:sldMk cId="3525054211" sldId="330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6D10926-17DC-428F-EF85-9E3778BC9E3B}" dt="2024-09-10T21:20:58.593" v="3722" actId="20577"/>
        <pc:sldMkLst>
          <pc:docMk/>
          <pc:sldMk cId="1051516400" sldId="331"/>
        </pc:sldMkLst>
        <pc:spChg chg="mod">
          <ac:chgData name="Charles Laubenstein" userId="S::charles.laubenstein@ifc.edu.br::6bca8896-b967-40c8-8460-3ff22dd82ed9" providerId="AD" clId="Web-{26D10926-17DC-428F-EF85-9E3778BC9E3B}" dt="2024-09-10T21:20:58.593" v="3722" actId="20577"/>
          <ac:spMkLst>
            <pc:docMk/>
            <pc:sldMk cId="1051516400" sldId="331"/>
            <ac:spMk id="7" creationId="{66D85116-664F-F874-A3DB-EE3D03BE3021}"/>
          </ac:spMkLst>
        </pc:spChg>
      </pc:sldChg>
    </pc:docChg>
  </pc:docChgLst>
  <pc:docChgLst>
    <pc:chgData name="Charles Laubenstein" userId="S::charles.laubenstein@ifc.edu.br::6bca8896-b967-40c8-8460-3ff22dd82ed9" providerId="AD" clId="Web-{4ACD9D4D-60A0-C230-733B-6595626F97C5}"/>
    <pc:docChg chg="addSld delSld modSld">
      <pc:chgData name="Charles Laubenstein" userId="S::charles.laubenstein@ifc.edu.br::6bca8896-b967-40c8-8460-3ff22dd82ed9" providerId="AD" clId="Web-{4ACD9D4D-60A0-C230-733B-6595626F97C5}" dt="2024-09-16T15:54:09.946" v="1900"/>
      <pc:docMkLst>
        <pc:docMk/>
      </pc:docMkLst>
      <pc:sldChg chg="modSp">
        <pc:chgData name="Charles Laubenstein" userId="S::charles.laubenstein@ifc.edu.br::6bca8896-b967-40c8-8460-3ff22dd82ed9" providerId="AD" clId="Web-{4ACD9D4D-60A0-C230-733B-6595626F97C5}" dt="2024-09-16T14:08:05.225" v="31" actId="20577"/>
        <pc:sldMkLst>
          <pc:docMk/>
          <pc:sldMk cId="3155544127" sldId="262"/>
        </pc:sldMkLst>
        <pc:spChg chg="mod">
          <ac:chgData name="Charles Laubenstein" userId="S::charles.laubenstein@ifc.edu.br::6bca8896-b967-40c8-8460-3ff22dd82ed9" providerId="AD" clId="Web-{4ACD9D4D-60A0-C230-733B-6595626F97C5}" dt="2024-09-16T14:08:05.225" v="31" actId="20577"/>
          <ac:spMkLst>
            <pc:docMk/>
            <pc:sldMk cId="3155544127" sldId="262"/>
            <ac:spMk id="7" creationId="{66D85116-664F-F874-A3DB-EE3D03BE3021}"/>
          </ac:spMkLst>
        </pc:spChg>
      </pc:sldChg>
      <pc:sldChg chg="modSp addAnim delAnim">
        <pc:chgData name="Charles Laubenstein" userId="S::charles.laubenstein@ifc.edu.br::6bca8896-b967-40c8-8460-3ff22dd82ed9" providerId="AD" clId="Web-{4ACD9D4D-60A0-C230-733B-6595626F97C5}" dt="2024-09-16T15:16:45.185" v="1096"/>
        <pc:sldMkLst>
          <pc:docMk/>
          <pc:sldMk cId="1770296156" sldId="267"/>
        </pc:sldMkLst>
        <pc:spChg chg="mod">
          <ac:chgData name="Charles Laubenstein" userId="S::charles.laubenstein@ifc.edu.br::6bca8896-b967-40c8-8460-3ff22dd82ed9" providerId="AD" clId="Web-{4ACD9D4D-60A0-C230-733B-6595626F97C5}" dt="2024-09-16T15:16:45.185" v="1096"/>
          <ac:spMkLst>
            <pc:docMk/>
            <pc:sldMk cId="1770296156" sldId="267"/>
            <ac:spMk id="7" creationId="{66D85116-664F-F874-A3DB-EE3D03BE3021}"/>
          </ac:spMkLst>
        </pc:spChg>
      </pc:sldChg>
      <pc:sldChg chg="addSp delSp modSp del">
        <pc:chgData name="Charles Laubenstein" userId="S::charles.laubenstein@ifc.edu.br::6bca8896-b967-40c8-8460-3ff22dd82ed9" providerId="AD" clId="Web-{4ACD9D4D-60A0-C230-733B-6595626F97C5}" dt="2024-09-16T15:42:44.632" v="1587"/>
        <pc:sldMkLst>
          <pc:docMk/>
          <pc:sldMk cId="2587354924" sldId="292"/>
        </pc:sldMkLst>
        <pc:spChg chg="add mod">
          <ac:chgData name="Charles Laubenstein" userId="S::charles.laubenstein@ifc.edu.br::6bca8896-b967-40c8-8460-3ff22dd82ed9" providerId="AD" clId="Web-{4ACD9D4D-60A0-C230-733B-6595626F97C5}" dt="2024-09-16T15:39:02.814" v="1309"/>
          <ac:spMkLst>
            <pc:docMk/>
            <pc:sldMk cId="2587354924" sldId="292"/>
            <ac:spMk id="4" creationId="{0D5648C3-2CDC-1F24-F3E1-C3C9AF66DBF1}"/>
          </ac:spMkLst>
        </pc:spChg>
        <pc:picChg chg="del">
          <ac:chgData name="Charles Laubenstein" userId="S::charles.laubenstein@ifc.edu.br::6bca8896-b967-40c8-8460-3ff22dd82ed9" providerId="AD" clId="Web-{4ACD9D4D-60A0-C230-733B-6595626F97C5}" dt="2024-09-16T15:39:02.814" v="1309"/>
          <ac:picMkLst>
            <pc:docMk/>
            <pc:sldMk cId="2587354924" sldId="292"/>
            <ac:picMk id="8" creationId="{36412A1B-E1AC-48CC-C5BD-1C54C6849F9F}"/>
          </ac:picMkLst>
        </pc:picChg>
      </pc:sldChg>
      <pc:sldChg chg="modSp addAnim delAnim">
        <pc:chgData name="Charles Laubenstein" userId="S::charles.laubenstein@ifc.edu.br::6bca8896-b967-40c8-8460-3ff22dd82ed9" providerId="AD" clId="Web-{4ACD9D4D-60A0-C230-733B-6595626F97C5}" dt="2024-09-16T15:38:59.485" v="1308" actId="20577"/>
        <pc:sldMkLst>
          <pc:docMk/>
          <pc:sldMk cId="276849562" sldId="293"/>
        </pc:sldMkLst>
        <pc:spChg chg="mod">
          <ac:chgData name="Charles Laubenstein" userId="S::charles.laubenstein@ifc.edu.br::6bca8896-b967-40c8-8460-3ff22dd82ed9" providerId="AD" clId="Web-{4ACD9D4D-60A0-C230-733B-6595626F97C5}" dt="2024-09-16T15:38:59.485" v="1308" actId="20577"/>
          <ac:spMkLst>
            <pc:docMk/>
            <pc:sldMk cId="276849562" sldId="293"/>
            <ac:spMk id="7" creationId="{66D85116-664F-F874-A3DB-EE3D03BE3021}"/>
          </ac:spMkLst>
        </pc:spChg>
      </pc:sldChg>
      <pc:sldChg chg="del">
        <pc:chgData name="Charles Laubenstein" userId="S::charles.laubenstein@ifc.edu.br::6bca8896-b967-40c8-8460-3ff22dd82ed9" providerId="AD" clId="Web-{4ACD9D4D-60A0-C230-733B-6595626F97C5}" dt="2024-09-16T15:53:49.883" v="1894"/>
        <pc:sldMkLst>
          <pc:docMk/>
          <pc:sldMk cId="1788021374" sldId="294"/>
        </pc:sldMkLst>
      </pc:sldChg>
      <pc:sldChg chg="del">
        <pc:chgData name="Charles Laubenstein" userId="S::charles.laubenstein@ifc.edu.br::6bca8896-b967-40c8-8460-3ff22dd82ed9" providerId="AD" clId="Web-{4ACD9D4D-60A0-C230-733B-6595626F97C5}" dt="2024-09-16T15:53:46.946" v="1893"/>
        <pc:sldMkLst>
          <pc:docMk/>
          <pc:sldMk cId="4245874198" sldId="295"/>
        </pc:sldMkLst>
      </pc:sldChg>
      <pc:sldChg chg="del">
        <pc:chgData name="Charles Laubenstein" userId="S::charles.laubenstein@ifc.edu.br::6bca8896-b967-40c8-8460-3ff22dd82ed9" providerId="AD" clId="Web-{4ACD9D4D-60A0-C230-733B-6595626F97C5}" dt="2024-09-16T15:53:55.086" v="1896"/>
        <pc:sldMkLst>
          <pc:docMk/>
          <pc:sldMk cId="716990996" sldId="296"/>
        </pc:sldMkLst>
      </pc:sldChg>
      <pc:sldChg chg="del">
        <pc:chgData name="Charles Laubenstein" userId="S::charles.laubenstein@ifc.edu.br::6bca8896-b967-40c8-8460-3ff22dd82ed9" providerId="AD" clId="Web-{4ACD9D4D-60A0-C230-733B-6595626F97C5}" dt="2024-09-16T15:53:53.336" v="1895"/>
        <pc:sldMkLst>
          <pc:docMk/>
          <pc:sldMk cId="733437451" sldId="297"/>
        </pc:sldMkLst>
      </pc:sldChg>
      <pc:sldChg chg="del">
        <pc:chgData name="Charles Laubenstein" userId="S::charles.laubenstein@ifc.edu.br::6bca8896-b967-40c8-8460-3ff22dd82ed9" providerId="AD" clId="Web-{4ACD9D4D-60A0-C230-733B-6595626F97C5}" dt="2024-09-16T15:54:04.383" v="1898"/>
        <pc:sldMkLst>
          <pc:docMk/>
          <pc:sldMk cId="3769983733" sldId="298"/>
        </pc:sldMkLst>
      </pc:sldChg>
      <pc:sldChg chg="del">
        <pc:chgData name="Charles Laubenstein" userId="S::charles.laubenstein@ifc.edu.br::6bca8896-b967-40c8-8460-3ff22dd82ed9" providerId="AD" clId="Web-{4ACD9D4D-60A0-C230-733B-6595626F97C5}" dt="2024-09-16T15:54:02.368" v="1897"/>
        <pc:sldMkLst>
          <pc:docMk/>
          <pc:sldMk cId="3208954474" sldId="299"/>
        </pc:sldMkLst>
      </pc:sldChg>
      <pc:sldChg chg="del">
        <pc:chgData name="Charles Laubenstein" userId="S::charles.laubenstein@ifc.edu.br::6bca8896-b967-40c8-8460-3ff22dd82ed9" providerId="AD" clId="Web-{4ACD9D4D-60A0-C230-733B-6595626F97C5}" dt="2024-09-16T15:54:09.946" v="1900"/>
        <pc:sldMkLst>
          <pc:docMk/>
          <pc:sldMk cId="3699324166" sldId="300"/>
        </pc:sldMkLst>
      </pc:sldChg>
      <pc:sldChg chg="del">
        <pc:chgData name="Charles Laubenstein" userId="S::charles.laubenstein@ifc.edu.br::6bca8896-b967-40c8-8460-3ff22dd82ed9" providerId="AD" clId="Web-{4ACD9D4D-60A0-C230-733B-6595626F97C5}" dt="2024-09-16T15:54:08.243" v="1899"/>
        <pc:sldMkLst>
          <pc:docMk/>
          <pc:sldMk cId="2200557090" sldId="301"/>
        </pc:sldMkLst>
      </pc:sldChg>
      <pc:sldChg chg="modSp">
        <pc:chgData name="Charles Laubenstein" userId="S::charles.laubenstein@ifc.edu.br::6bca8896-b967-40c8-8460-3ff22dd82ed9" providerId="AD" clId="Web-{4ACD9D4D-60A0-C230-733B-6595626F97C5}" dt="2024-09-16T14:08:16.257" v="37" actId="20577"/>
        <pc:sldMkLst>
          <pc:docMk/>
          <pc:sldMk cId="1814074281" sldId="303"/>
        </pc:sldMkLst>
        <pc:spChg chg="mod">
          <ac:chgData name="Charles Laubenstein" userId="S::charles.laubenstein@ifc.edu.br::6bca8896-b967-40c8-8460-3ff22dd82ed9" providerId="AD" clId="Web-{4ACD9D4D-60A0-C230-733B-6595626F97C5}" dt="2024-09-16T14:08:16.257" v="37" actId="20577"/>
          <ac:spMkLst>
            <pc:docMk/>
            <pc:sldMk cId="1814074281" sldId="303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4ACD9D4D-60A0-C230-733B-6595626F97C5}" dt="2024-09-16T14:08:10.632" v="34" actId="20577"/>
        <pc:sldMkLst>
          <pc:docMk/>
          <pc:sldMk cId="1960470172" sldId="304"/>
        </pc:sldMkLst>
        <pc:spChg chg="mod">
          <ac:chgData name="Charles Laubenstein" userId="S::charles.laubenstein@ifc.edu.br::6bca8896-b967-40c8-8460-3ff22dd82ed9" providerId="AD" clId="Web-{4ACD9D4D-60A0-C230-733B-6595626F97C5}" dt="2024-09-16T14:08:10.632" v="34" actId="20577"/>
          <ac:spMkLst>
            <pc:docMk/>
            <pc:sldMk cId="1960470172" sldId="304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4ACD9D4D-60A0-C230-733B-6595626F97C5}" dt="2024-09-16T15:18:35.407" v="1102" actId="20577"/>
        <pc:sldMkLst>
          <pc:docMk/>
          <pc:sldMk cId="826340034" sldId="319"/>
        </pc:sldMkLst>
        <pc:spChg chg="mod">
          <ac:chgData name="Charles Laubenstein" userId="S::charles.laubenstein@ifc.edu.br::6bca8896-b967-40c8-8460-3ff22dd82ed9" providerId="AD" clId="Web-{4ACD9D4D-60A0-C230-733B-6595626F97C5}" dt="2024-09-16T15:18:35.407" v="1102" actId="20577"/>
          <ac:spMkLst>
            <pc:docMk/>
            <pc:sldMk cId="826340034" sldId="319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4ACD9D4D-60A0-C230-733B-6595626F97C5}" dt="2024-09-16T14:09:52.151" v="41" actId="20577"/>
        <pc:sldMkLst>
          <pc:docMk/>
          <pc:sldMk cId="2283315360" sldId="322"/>
        </pc:sldMkLst>
        <pc:spChg chg="mod">
          <ac:chgData name="Charles Laubenstein" userId="S::charles.laubenstein@ifc.edu.br::6bca8896-b967-40c8-8460-3ff22dd82ed9" providerId="AD" clId="Web-{4ACD9D4D-60A0-C230-733B-6595626F97C5}" dt="2024-09-16T14:09:52.151" v="41" actId="20577"/>
          <ac:spMkLst>
            <pc:docMk/>
            <pc:sldMk cId="2283315360" sldId="322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4ACD9D4D-60A0-C230-733B-6595626F97C5}" dt="2024-09-16T15:19:19.518" v="1113" actId="20577"/>
        <pc:sldMkLst>
          <pc:docMk/>
          <pc:sldMk cId="4130594995" sldId="324"/>
        </pc:sldMkLst>
        <pc:spChg chg="mod">
          <ac:chgData name="Charles Laubenstein" userId="S::charles.laubenstein@ifc.edu.br::6bca8896-b967-40c8-8460-3ff22dd82ed9" providerId="AD" clId="Web-{4ACD9D4D-60A0-C230-733B-6595626F97C5}" dt="2024-09-16T15:19:19.518" v="1113" actId="20577"/>
          <ac:spMkLst>
            <pc:docMk/>
            <pc:sldMk cId="4130594995" sldId="324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4ACD9D4D-60A0-C230-733B-6595626F97C5}" dt="2024-09-16T15:21:59.881" v="1129" actId="20577"/>
        <pc:sldMkLst>
          <pc:docMk/>
          <pc:sldMk cId="3211578626" sldId="328"/>
        </pc:sldMkLst>
        <pc:spChg chg="mod">
          <ac:chgData name="Charles Laubenstein" userId="S::charles.laubenstein@ifc.edu.br::6bca8896-b967-40c8-8460-3ff22dd82ed9" providerId="AD" clId="Web-{4ACD9D4D-60A0-C230-733B-6595626F97C5}" dt="2024-09-16T15:21:59.881" v="1129" actId="20577"/>
          <ac:spMkLst>
            <pc:docMk/>
            <pc:sldMk cId="3211578626" sldId="328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4ACD9D4D-60A0-C230-733B-6595626F97C5}" dt="2024-09-16T14:46:30.092" v="164" actId="20577"/>
        <pc:sldMkLst>
          <pc:docMk/>
          <pc:sldMk cId="3391128156" sldId="329"/>
        </pc:sldMkLst>
        <pc:spChg chg="mod">
          <ac:chgData name="Charles Laubenstein" userId="S::charles.laubenstein@ifc.edu.br::6bca8896-b967-40c8-8460-3ff22dd82ed9" providerId="AD" clId="Web-{4ACD9D4D-60A0-C230-733B-6595626F97C5}" dt="2024-09-16T14:46:30.092" v="164" actId="20577"/>
          <ac:spMkLst>
            <pc:docMk/>
            <pc:sldMk cId="3391128156" sldId="329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4ACD9D4D-60A0-C230-733B-6595626F97C5}" dt="2024-09-16T14:56:29.326" v="417" actId="20577"/>
        <pc:sldMkLst>
          <pc:docMk/>
          <pc:sldMk cId="1789240563" sldId="332"/>
        </pc:sldMkLst>
        <pc:spChg chg="mod">
          <ac:chgData name="Charles Laubenstein" userId="S::charles.laubenstein@ifc.edu.br::6bca8896-b967-40c8-8460-3ff22dd82ed9" providerId="AD" clId="Web-{4ACD9D4D-60A0-C230-733B-6595626F97C5}" dt="2024-09-16T14:56:29.326" v="417" actId="20577"/>
          <ac:spMkLst>
            <pc:docMk/>
            <pc:sldMk cId="1789240563" sldId="332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4ACD9D4D-60A0-C230-733B-6595626F97C5}" dt="2024-09-16T14:57:06.030" v="425" actId="20577"/>
        <pc:sldMkLst>
          <pc:docMk/>
          <pc:sldMk cId="3001762905" sldId="333"/>
        </pc:sldMkLst>
        <pc:spChg chg="mod">
          <ac:chgData name="Charles Laubenstein" userId="S::charles.laubenstein@ifc.edu.br::6bca8896-b967-40c8-8460-3ff22dd82ed9" providerId="AD" clId="Web-{4ACD9D4D-60A0-C230-733B-6595626F97C5}" dt="2024-09-16T14:57:06.030" v="425" actId="20577"/>
          <ac:spMkLst>
            <pc:docMk/>
            <pc:sldMk cId="3001762905" sldId="333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4ACD9D4D-60A0-C230-733B-6595626F97C5}" dt="2024-09-16T14:57:28.702" v="432" actId="20577"/>
        <pc:sldMkLst>
          <pc:docMk/>
          <pc:sldMk cId="3335935163" sldId="334"/>
        </pc:sldMkLst>
        <pc:spChg chg="mod">
          <ac:chgData name="Charles Laubenstein" userId="S::charles.laubenstein@ifc.edu.br::6bca8896-b967-40c8-8460-3ff22dd82ed9" providerId="AD" clId="Web-{4ACD9D4D-60A0-C230-733B-6595626F97C5}" dt="2024-09-16T14:57:28.702" v="432" actId="20577"/>
          <ac:spMkLst>
            <pc:docMk/>
            <pc:sldMk cId="3335935163" sldId="334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4ACD9D4D-60A0-C230-733B-6595626F97C5}" dt="2024-09-16T15:02:21.413" v="642" actId="20577"/>
        <pc:sldMkLst>
          <pc:docMk/>
          <pc:sldMk cId="2987893155" sldId="335"/>
        </pc:sldMkLst>
        <pc:spChg chg="mod">
          <ac:chgData name="Charles Laubenstein" userId="S::charles.laubenstein@ifc.edu.br::6bca8896-b967-40c8-8460-3ff22dd82ed9" providerId="AD" clId="Web-{4ACD9D4D-60A0-C230-733B-6595626F97C5}" dt="2024-09-16T15:02:21.413" v="642" actId="20577"/>
          <ac:spMkLst>
            <pc:docMk/>
            <pc:sldMk cId="2987893155" sldId="335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4ACD9D4D-60A0-C230-733B-6595626F97C5}" dt="2024-09-16T15:02:36.648" v="646" actId="20577"/>
        <pc:sldMkLst>
          <pc:docMk/>
          <pc:sldMk cId="3134968784" sldId="336"/>
        </pc:sldMkLst>
        <pc:spChg chg="mod">
          <ac:chgData name="Charles Laubenstein" userId="S::charles.laubenstein@ifc.edu.br::6bca8896-b967-40c8-8460-3ff22dd82ed9" providerId="AD" clId="Web-{4ACD9D4D-60A0-C230-733B-6595626F97C5}" dt="2024-09-16T15:02:36.648" v="646" actId="20577"/>
          <ac:spMkLst>
            <pc:docMk/>
            <pc:sldMk cId="3134968784" sldId="336"/>
            <ac:spMk id="7" creationId="{66D85116-664F-F874-A3DB-EE3D03BE3021}"/>
          </ac:spMkLst>
        </pc:spChg>
      </pc:sldChg>
      <pc:sldChg chg="add del replId">
        <pc:chgData name="Charles Laubenstein" userId="S::charles.laubenstein@ifc.edu.br::6bca8896-b967-40c8-8460-3ff22dd82ed9" providerId="AD" clId="Web-{4ACD9D4D-60A0-C230-733B-6595626F97C5}" dt="2024-09-16T15:12:35.242" v="931"/>
        <pc:sldMkLst>
          <pc:docMk/>
          <pc:sldMk cId="309016853" sldId="337"/>
        </pc:sldMkLst>
      </pc:sldChg>
      <pc:sldChg chg="add del replId">
        <pc:chgData name="Charles Laubenstein" userId="S::charles.laubenstein@ifc.edu.br::6bca8896-b967-40c8-8460-3ff22dd82ed9" providerId="AD" clId="Web-{4ACD9D4D-60A0-C230-733B-6595626F97C5}" dt="2024-09-16T15:12:33.476" v="930"/>
        <pc:sldMkLst>
          <pc:docMk/>
          <pc:sldMk cId="2117685797" sldId="338"/>
        </pc:sldMkLst>
      </pc:sldChg>
      <pc:sldChg chg="add del replId">
        <pc:chgData name="Charles Laubenstein" userId="S::charles.laubenstein@ifc.edu.br::6bca8896-b967-40c8-8460-3ff22dd82ed9" providerId="AD" clId="Web-{4ACD9D4D-60A0-C230-733B-6595626F97C5}" dt="2024-09-16T15:12:30.304" v="929"/>
        <pc:sldMkLst>
          <pc:docMk/>
          <pc:sldMk cId="3355387180" sldId="339"/>
        </pc:sldMkLst>
      </pc:sldChg>
      <pc:sldChg chg="add del replId">
        <pc:chgData name="Charles Laubenstein" userId="S::charles.laubenstein@ifc.edu.br::6bca8896-b967-40c8-8460-3ff22dd82ed9" providerId="AD" clId="Web-{4ACD9D4D-60A0-C230-733B-6595626F97C5}" dt="2024-09-16T15:12:28.726" v="928"/>
        <pc:sldMkLst>
          <pc:docMk/>
          <pc:sldMk cId="459131790" sldId="340"/>
        </pc:sldMkLst>
      </pc:sldChg>
      <pc:sldChg chg="add del replId">
        <pc:chgData name="Charles Laubenstein" userId="S::charles.laubenstein@ifc.edu.br::6bca8896-b967-40c8-8460-3ff22dd82ed9" providerId="AD" clId="Web-{4ACD9D4D-60A0-C230-733B-6595626F97C5}" dt="2024-09-16T15:12:25.507" v="927"/>
        <pc:sldMkLst>
          <pc:docMk/>
          <pc:sldMk cId="3622251308" sldId="341"/>
        </pc:sldMkLst>
      </pc:sldChg>
      <pc:sldChg chg="modSp add replId">
        <pc:chgData name="Charles Laubenstein" userId="S::charles.laubenstein@ifc.edu.br::6bca8896-b967-40c8-8460-3ff22dd82ed9" providerId="AD" clId="Web-{4ACD9D4D-60A0-C230-733B-6595626F97C5}" dt="2024-09-16T15:07:12.686" v="727" actId="20577"/>
        <pc:sldMkLst>
          <pc:docMk/>
          <pc:sldMk cId="2103389286" sldId="342"/>
        </pc:sldMkLst>
        <pc:spChg chg="mod">
          <ac:chgData name="Charles Laubenstein" userId="S::charles.laubenstein@ifc.edu.br::6bca8896-b967-40c8-8460-3ff22dd82ed9" providerId="AD" clId="Web-{4ACD9D4D-60A0-C230-733B-6595626F97C5}" dt="2024-09-16T15:07:12.686" v="727" actId="20577"/>
          <ac:spMkLst>
            <pc:docMk/>
            <pc:sldMk cId="2103389286" sldId="342"/>
            <ac:spMk id="7" creationId="{66D85116-664F-F874-A3DB-EE3D03BE3021}"/>
          </ac:spMkLst>
        </pc:spChg>
      </pc:sldChg>
      <pc:sldChg chg="add del replId">
        <pc:chgData name="Charles Laubenstein" userId="S::charles.laubenstein@ifc.edu.br::6bca8896-b967-40c8-8460-3ff22dd82ed9" providerId="AD" clId="Web-{4ACD9D4D-60A0-C230-733B-6595626F97C5}" dt="2024-09-16T15:12:17.413" v="926"/>
        <pc:sldMkLst>
          <pc:docMk/>
          <pc:sldMk cId="2070435650" sldId="343"/>
        </pc:sldMkLst>
      </pc:sldChg>
      <pc:sldChg chg="add del replId">
        <pc:chgData name="Charles Laubenstein" userId="S::charles.laubenstein@ifc.edu.br::6bca8896-b967-40c8-8460-3ff22dd82ed9" providerId="AD" clId="Web-{4ACD9D4D-60A0-C230-733B-6595626F97C5}" dt="2024-09-16T15:12:13.725" v="925"/>
        <pc:sldMkLst>
          <pc:docMk/>
          <pc:sldMk cId="305438652" sldId="344"/>
        </pc:sldMkLst>
      </pc:sldChg>
      <pc:sldChg chg="add del replId">
        <pc:chgData name="Charles Laubenstein" userId="S::charles.laubenstein@ifc.edu.br::6bca8896-b967-40c8-8460-3ff22dd82ed9" providerId="AD" clId="Web-{4ACD9D4D-60A0-C230-733B-6595626F97C5}" dt="2024-09-16T15:12:07.475" v="924"/>
        <pc:sldMkLst>
          <pc:docMk/>
          <pc:sldMk cId="4272263213" sldId="345"/>
        </pc:sldMkLst>
      </pc:sldChg>
      <pc:sldChg chg="add del replId">
        <pc:chgData name="Charles Laubenstein" userId="S::charles.laubenstein@ifc.edu.br::6bca8896-b967-40c8-8460-3ff22dd82ed9" providerId="AD" clId="Web-{4ACD9D4D-60A0-C230-733B-6595626F97C5}" dt="2024-09-16T15:12:05.678" v="923"/>
        <pc:sldMkLst>
          <pc:docMk/>
          <pc:sldMk cId="2012007407" sldId="346"/>
        </pc:sldMkLst>
      </pc:sldChg>
      <pc:sldChg chg="add del replId">
        <pc:chgData name="Charles Laubenstein" userId="S::charles.laubenstein@ifc.edu.br::6bca8896-b967-40c8-8460-3ff22dd82ed9" providerId="AD" clId="Web-{4ACD9D4D-60A0-C230-733B-6595626F97C5}" dt="2024-09-16T15:12:03.350" v="922"/>
        <pc:sldMkLst>
          <pc:docMk/>
          <pc:sldMk cId="455205298" sldId="347"/>
        </pc:sldMkLst>
      </pc:sldChg>
      <pc:sldChg chg="add del replId">
        <pc:chgData name="Charles Laubenstein" userId="S::charles.laubenstein@ifc.edu.br::6bca8896-b967-40c8-8460-3ff22dd82ed9" providerId="AD" clId="Web-{4ACD9D4D-60A0-C230-733B-6595626F97C5}" dt="2024-09-16T15:11:55.678" v="921"/>
        <pc:sldMkLst>
          <pc:docMk/>
          <pc:sldMk cId="580875011" sldId="348"/>
        </pc:sldMkLst>
      </pc:sldChg>
      <pc:sldChg chg="add del replId">
        <pc:chgData name="Charles Laubenstein" userId="S::charles.laubenstein@ifc.edu.br::6bca8896-b967-40c8-8460-3ff22dd82ed9" providerId="AD" clId="Web-{4ACD9D4D-60A0-C230-733B-6595626F97C5}" dt="2024-09-16T15:11:53.397" v="920"/>
        <pc:sldMkLst>
          <pc:docMk/>
          <pc:sldMk cId="2609791949" sldId="349"/>
        </pc:sldMkLst>
      </pc:sldChg>
      <pc:sldChg chg="add del replId">
        <pc:chgData name="Charles Laubenstein" userId="S::charles.laubenstein@ifc.edu.br::6bca8896-b967-40c8-8460-3ff22dd82ed9" providerId="AD" clId="Web-{4ACD9D4D-60A0-C230-733B-6595626F97C5}" dt="2024-09-16T15:11:38.834" v="907"/>
        <pc:sldMkLst>
          <pc:docMk/>
          <pc:sldMk cId="3599686556" sldId="350"/>
        </pc:sldMkLst>
      </pc:sldChg>
      <pc:sldChg chg="add del replId">
        <pc:chgData name="Charles Laubenstein" userId="S::charles.laubenstein@ifc.edu.br::6bca8896-b967-40c8-8460-3ff22dd82ed9" providerId="AD" clId="Web-{4ACD9D4D-60A0-C230-733B-6595626F97C5}" dt="2024-09-16T15:11:31.631" v="906"/>
        <pc:sldMkLst>
          <pc:docMk/>
          <pc:sldMk cId="1419678113" sldId="351"/>
        </pc:sldMkLst>
      </pc:sldChg>
      <pc:sldChg chg="add del replId">
        <pc:chgData name="Charles Laubenstein" userId="S::charles.laubenstein@ifc.edu.br::6bca8896-b967-40c8-8460-3ff22dd82ed9" providerId="AD" clId="Web-{4ACD9D4D-60A0-C230-733B-6595626F97C5}" dt="2024-09-16T15:11:29.162" v="905"/>
        <pc:sldMkLst>
          <pc:docMk/>
          <pc:sldMk cId="876930338" sldId="352"/>
        </pc:sldMkLst>
      </pc:sldChg>
      <pc:sldChg chg="modSp add replId">
        <pc:chgData name="Charles Laubenstein" userId="S::charles.laubenstein@ifc.edu.br::6bca8896-b967-40c8-8460-3ff22dd82ed9" providerId="AD" clId="Web-{4ACD9D4D-60A0-C230-733B-6595626F97C5}" dt="2024-09-16T15:11:50.365" v="919" actId="20577"/>
        <pc:sldMkLst>
          <pc:docMk/>
          <pc:sldMk cId="2272795775" sldId="353"/>
        </pc:sldMkLst>
        <pc:spChg chg="mod">
          <ac:chgData name="Charles Laubenstein" userId="S::charles.laubenstein@ifc.edu.br::6bca8896-b967-40c8-8460-3ff22dd82ed9" providerId="AD" clId="Web-{4ACD9D4D-60A0-C230-733B-6595626F97C5}" dt="2024-09-16T15:11:50.365" v="919" actId="20577"/>
          <ac:spMkLst>
            <pc:docMk/>
            <pc:sldMk cId="2272795775" sldId="353"/>
            <ac:spMk id="7" creationId="{66D85116-664F-F874-A3DB-EE3D03BE3021}"/>
          </ac:spMkLst>
        </pc:spChg>
      </pc:sldChg>
      <pc:sldChg chg="modSp add del replId">
        <pc:chgData name="Charles Laubenstein" userId="S::charles.laubenstein@ifc.edu.br::6bca8896-b967-40c8-8460-3ff22dd82ed9" providerId="AD" clId="Web-{4ACD9D4D-60A0-C230-733B-6595626F97C5}" dt="2024-09-16T15:07:44.937" v="738"/>
        <pc:sldMkLst>
          <pc:docMk/>
          <pc:sldMk cId="1707942660" sldId="354"/>
        </pc:sldMkLst>
        <pc:spChg chg="mod">
          <ac:chgData name="Charles Laubenstein" userId="S::charles.laubenstein@ifc.edu.br::6bca8896-b967-40c8-8460-3ff22dd82ed9" providerId="AD" clId="Web-{4ACD9D4D-60A0-C230-733B-6595626F97C5}" dt="2024-09-16T15:07:23.952" v="737" actId="20577"/>
          <ac:spMkLst>
            <pc:docMk/>
            <pc:sldMk cId="1707942660" sldId="354"/>
            <ac:spMk id="7" creationId="{66D85116-664F-F874-A3DB-EE3D03BE3021}"/>
          </ac:spMkLst>
        </pc:spChg>
      </pc:sldChg>
      <pc:sldChg chg="add del replId">
        <pc:chgData name="Charles Laubenstein" userId="S::charles.laubenstein@ifc.edu.br::6bca8896-b967-40c8-8460-3ff22dd82ed9" providerId="AD" clId="Web-{4ACD9D4D-60A0-C230-733B-6595626F97C5}" dt="2024-09-16T15:13:58.244" v="968"/>
        <pc:sldMkLst>
          <pc:docMk/>
          <pc:sldMk cId="1751993441" sldId="354"/>
        </pc:sldMkLst>
      </pc:sldChg>
      <pc:sldChg chg="modSp add replId">
        <pc:chgData name="Charles Laubenstein" userId="S::charles.laubenstein@ifc.edu.br::6bca8896-b967-40c8-8460-3ff22dd82ed9" providerId="AD" clId="Web-{4ACD9D4D-60A0-C230-733B-6595626F97C5}" dt="2024-09-16T15:21:26.802" v="1120" actId="20577"/>
        <pc:sldMkLst>
          <pc:docMk/>
          <pc:sldMk cId="3021770763" sldId="355"/>
        </pc:sldMkLst>
        <pc:spChg chg="mod">
          <ac:chgData name="Charles Laubenstein" userId="S::charles.laubenstein@ifc.edu.br::6bca8896-b967-40c8-8460-3ff22dd82ed9" providerId="AD" clId="Web-{4ACD9D4D-60A0-C230-733B-6595626F97C5}" dt="2024-09-16T15:21:26.802" v="1120" actId="20577"/>
          <ac:spMkLst>
            <pc:docMk/>
            <pc:sldMk cId="3021770763" sldId="355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4ACD9D4D-60A0-C230-733B-6595626F97C5}" dt="2024-09-16T15:50:36.409" v="1879" actId="20577"/>
        <pc:sldMkLst>
          <pc:docMk/>
          <pc:sldMk cId="1098801162" sldId="356"/>
        </pc:sldMkLst>
        <pc:spChg chg="mod">
          <ac:chgData name="Charles Laubenstein" userId="S::charles.laubenstein@ifc.edu.br::6bca8896-b967-40c8-8460-3ff22dd82ed9" providerId="AD" clId="Web-{4ACD9D4D-60A0-C230-733B-6595626F97C5}" dt="2024-09-16T15:50:36.409" v="1879" actId="20577"/>
          <ac:spMkLst>
            <pc:docMk/>
            <pc:sldMk cId="1098801162" sldId="356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4ACD9D4D-60A0-C230-733B-6595626F97C5}" dt="2024-09-16T15:51:09.254" v="1892" actId="20577"/>
        <pc:sldMkLst>
          <pc:docMk/>
          <pc:sldMk cId="765805949" sldId="357"/>
        </pc:sldMkLst>
        <pc:spChg chg="mod">
          <ac:chgData name="Charles Laubenstein" userId="S::charles.laubenstein@ifc.edu.br::6bca8896-b967-40c8-8460-3ff22dd82ed9" providerId="AD" clId="Web-{4ACD9D4D-60A0-C230-733B-6595626F97C5}" dt="2024-09-16T15:51:09.254" v="1892" actId="20577"/>
          <ac:spMkLst>
            <pc:docMk/>
            <pc:sldMk cId="765805949" sldId="357"/>
            <ac:spMk id="7" creationId="{66D85116-664F-F874-A3DB-EE3D03BE3021}"/>
          </ac:spMkLst>
        </pc:spChg>
      </pc:sldChg>
      <pc:sldChg chg="add">
        <pc:chgData name="Charles Laubenstein" userId="S::charles.laubenstein@ifc.edu.br::6bca8896-b967-40c8-8460-3ff22dd82ed9" providerId="AD" clId="Web-{4ACD9D4D-60A0-C230-733B-6595626F97C5}" dt="2024-09-16T15:44:55.479" v="1736"/>
        <pc:sldMkLst>
          <pc:docMk/>
          <pc:sldMk cId="819638685" sldId="358"/>
        </pc:sldMkLst>
      </pc:sldChg>
    </pc:docChg>
  </pc:docChgLst>
  <pc:docChgLst>
    <pc:chgData name="Charles Laubenstein" userId="S::charles.laubenstein@ifc.edu.br::6bca8896-b967-40c8-8460-3ff22dd82ed9" providerId="AD" clId="Web-{EB1F69A3-B68C-006A-097D-F98095A0915D}"/>
    <pc:docChg chg="modSld">
      <pc:chgData name="Charles Laubenstein" userId="S::charles.laubenstein@ifc.edu.br::6bca8896-b967-40c8-8460-3ff22dd82ed9" providerId="AD" clId="Web-{EB1F69A3-B68C-006A-097D-F98095A0915D}" dt="2024-09-13T20:28:55.245" v="4" actId="20577"/>
      <pc:docMkLst>
        <pc:docMk/>
      </pc:docMkLst>
      <pc:sldChg chg="modSp">
        <pc:chgData name="Charles Laubenstein" userId="S::charles.laubenstein@ifc.edu.br::6bca8896-b967-40c8-8460-3ff22dd82ed9" providerId="AD" clId="Web-{EB1F69A3-B68C-006A-097D-F98095A0915D}" dt="2024-09-13T20:28:55.245" v="4" actId="20577"/>
        <pc:sldMkLst>
          <pc:docMk/>
          <pc:sldMk cId="2210866551" sldId="256"/>
        </pc:sldMkLst>
        <pc:spChg chg="mod">
          <ac:chgData name="Charles Laubenstein" userId="S::charles.laubenstein@ifc.edu.br::6bca8896-b967-40c8-8460-3ff22dd82ed9" providerId="AD" clId="Web-{EB1F69A3-B68C-006A-097D-F98095A0915D}" dt="2024-09-13T20:28:55.245" v="4" actId="20577"/>
          <ac:spMkLst>
            <pc:docMk/>
            <pc:sldMk cId="2210866551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compras/pt-br/acesso-a-informacao/comunicados/2024/no-13-2024-pagamento-dos-instrumentos-de-cobranca-no-sistema-contratos-gov.b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proad.ifc.edu.br/sample-page/procedimentos-contabeis-orcamentarios-e-financeiros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6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endParaRPr lang="de-DE" sz="400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Autofit/>
          </a:bodyPr>
          <a:lstStyle/>
          <a:p>
            <a:r>
              <a:rPr lang="pt-BR" sz="2800">
                <a:solidFill>
                  <a:srgbClr val="FFFFFF"/>
                </a:solidFill>
                <a:latin typeface="Perpetua Titling MT"/>
              </a:rPr>
              <a:t>18 de setembro de 2024</a:t>
            </a:r>
            <a:endParaRPr lang="pt-BR" sz="2800">
              <a:solidFill>
                <a:srgbClr val="000000"/>
              </a:solidFill>
              <a:latin typeface="Aptos" panose="020B0004020202020204"/>
            </a:endParaRPr>
          </a:p>
          <a:p>
            <a:r>
              <a:rPr lang="pt-BR" sz="2800">
                <a:solidFill>
                  <a:srgbClr val="FFFFFF"/>
                </a:solidFill>
                <a:latin typeface="Perpetua Titling MT"/>
              </a:rPr>
              <a:t>(manhã)</a:t>
            </a:r>
            <a:endParaRPr lang="pt-BR" sz="2800"/>
          </a:p>
        </p:txBody>
      </p:sp>
      <p:pic>
        <p:nvPicPr>
          <p:cNvPr id="50" name="Imagem 49" descr="Uma imagem contendo Texto&#10;&#10;Descrição gerada automaticamente">
            <a:extLst>
              <a:ext uri="{FF2B5EF4-FFF2-40B4-BE49-F238E27FC236}">
                <a16:creationId xmlns:a16="http://schemas.microsoft.com/office/drawing/2014/main" id="{D24063AD-6103-4CB8-5617-62F6C29CB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157" y="5290887"/>
            <a:ext cx="8112292" cy="1580147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D4633883-9EDC-1FB0-9FA6-BD2BA237C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316330"/>
            <a:ext cx="11687175" cy="4781550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C6268D74-F33E-09B4-64B6-0CB32BE37FA9}"/>
              </a:ext>
            </a:extLst>
          </p:cNvPr>
          <p:cNvSpPr/>
          <p:nvPr/>
        </p:nvSpPr>
        <p:spPr>
          <a:xfrm>
            <a:off x="8111289" y="5293894"/>
            <a:ext cx="250657" cy="15941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163091B-8C9F-3F34-88B1-A5F97CEE7BDC}"/>
              </a:ext>
            </a:extLst>
          </p:cNvPr>
          <p:cNvSpPr/>
          <p:nvPr/>
        </p:nvSpPr>
        <p:spPr>
          <a:xfrm>
            <a:off x="-1" y="5293894"/>
            <a:ext cx="250657" cy="15741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39356F7-CAC2-95DD-F0C2-CA39D194856D}"/>
              </a:ext>
            </a:extLst>
          </p:cNvPr>
          <p:cNvSpPr/>
          <p:nvPr/>
        </p:nvSpPr>
        <p:spPr>
          <a:xfrm>
            <a:off x="11941341" y="5293893"/>
            <a:ext cx="250657" cy="15741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273E6B-67B1-4D67-A2A0-785464AB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9EF1B0BB-0A0A-81A6-0692-C3AC1E96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2158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064" y="365125"/>
            <a:ext cx="12212128" cy="1354317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PAGAMENTO DEPÓSITOS EM CONTA VINCULADA</a:t>
            </a:r>
            <a:endParaRPr lang="pt-BR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TIPO DE OB: JUDICIAL;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CAMPO CIT: UG + J + Nº GERADO NA GUIA;</a:t>
            </a:r>
            <a:endParaRPr lang="pt-BR"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CONTROLE DO SALDO PELO SISTEMA DO BB, ACESSADO PELA CHAVE J;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DEVERÁ SER CONTROLADO NAS CONTAS DE ATIVO E PASSIVO DA UNIDADE (COMUNICA 2024/3828848).</a:t>
            </a:r>
          </a:p>
        </p:txBody>
      </p:sp>
    </p:spTree>
    <p:extLst>
      <p:ext uri="{BB962C8B-B14F-4D97-AF65-F5344CB8AC3E}">
        <p14:creationId xmlns:p14="http://schemas.microsoft.com/office/powerpoint/2010/main" val="2246019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PAGAMENTO DEPÓSITOS EM CONTA VINCULADA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ITEM 4.6 DA MACROFUNÇÃO 02.11.26;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MENSAL (INCLUSIVE ATUALIZAÇÃO MONETÁRIA): CRD504;</a:t>
            </a:r>
            <a:endParaRPr lang="pt-BR"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SAQUE: CRD505;</a:t>
            </a:r>
          </a:p>
        </p:txBody>
      </p:sp>
    </p:spTree>
    <p:extLst>
      <p:ext uri="{BB962C8B-B14F-4D97-AF65-F5344CB8AC3E}">
        <p14:creationId xmlns:p14="http://schemas.microsoft.com/office/powerpoint/2010/main" val="2109095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273E6B-67B1-4D67-A2A0-785464AB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9EF1B0BB-0A0A-81A6-0692-C3AC1E96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275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PREVIDENCIÁRIAS PESSOA JURÍDICA (</a:t>
            </a:r>
            <a:r>
              <a:rPr lang="pt-BR" dirty="0" err="1">
                <a:latin typeface="Perpetua Titling MT"/>
              </a:rPr>
              <a:t>efd</a:t>
            </a:r>
            <a:r>
              <a:rPr lang="pt-BR" dirty="0">
                <a:latin typeface="Perpetua Titling MT"/>
              </a:rPr>
              <a:t>: E-CAC);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PREVIDENCIÁRIAS AQUISIÇÃO PRODUÇÃO RURAL (</a:t>
            </a:r>
            <a:r>
              <a:rPr lang="pt-BR" err="1">
                <a:latin typeface="Perpetua Titling MT"/>
              </a:rPr>
              <a:t>efd</a:t>
            </a:r>
            <a:r>
              <a:rPr lang="pt-BR">
                <a:latin typeface="Perpetua Titling MT"/>
              </a:rPr>
              <a:t>: E-CAC);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DIÁRIAS (</a:t>
            </a:r>
            <a:r>
              <a:rPr lang="pt-BR" dirty="0" err="1">
                <a:latin typeface="Perpetua Titling MT"/>
              </a:rPr>
              <a:t>efd</a:t>
            </a:r>
            <a:r>
              <a:rPr lang="pt-BR" dirty="0">
                <a:latin typeface="Perpetua Titling MT"/>
              </a:rPr>
              <a:t>: E-CAC);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FEDERAIS PESSOA JURÍDICA (</a:t>
            </a:r>
            <a:r>
              <a:rPr lang="pt-BR" dirty="0" err="1">
                <a:latin typeface="Perpetua Titling MT"/>
              </a:rPr>
              <a:t>efd</a:t>
            </a:r>
            <a:r>
              <a:rPr lang="pt-BR" dirty="0">
                <a:latin typeface="Perpetua Titling MT"/>
              </a:rPr>
              <a:t>: E-CAC);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PREVIDENCIÁRIAS PESSOA FÍSICA (e-SOCIAL);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FEDERAIS PESSOA FÍSICA (e-SOCIAL);</a:t>
            </a:r>
          </a:p>
        </p:txBody>
      </p:sp>
    </p:spTree>
    <p:extLst>
      <p:ext uri="{BB962C8B-B14F-4D97-AF65-F5344CB8AC3E}">
        <p14:creationId xmlns:p14="http://schemas.microsoft.com/office/powerpoint/2010/main" val="1770296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PREVIDENCIÁRIAS: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FATO GERADOR: EMISSÃO DO DOCUMENTO FISCAL;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EXTRAÇÃO: RELATÓRIO DO TESOURO GERENCIAL;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ALÍQUOTA: 11% - REGRA GERAL, 3,5% - DESONERAÇÃO DA FOLHA E 1,5% - AQUISIÇÃO DE PRODUTOR RURAL (1,20% + 0,10% + 0,20%);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APLICAR A REGRA DE ARREDONDAMENTO POR DOCUMENTO </a:t>
            </a:r>
            <a:r>
              <a:rPr lang="pt-BR" u="sng">
                <a:latin typeface="Perpetua Titling MT"/>
              </a:rPr>
              <a:t>E POR TIPO DE SERVIÇO</a:t>
            </a:r>
            <a:r>
              <a:rPr lang="pt-BR">
                <a:latin typeface="Perpetua Titling MT"/>
              </a:rPr>
              <a:t> NOS CASOS DE REGRA GERAL E DESONERAÇÃO DA FOLHA DE PAGAMENTO.</a:t>
            </a:r>
          </a:p>
        </p:txBody>
      </p:sp>
    </p:spTree>
    <p:extLst>
      <p:ext uri="{BB962C8B-B14F-4D97-AF65-F5344CB8AC3E}">
        <p14:creationId xmlns:p14="http://schemas.microsoft.com/office/powerpoint/2010/main" val="1751993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PREVIDENCIÁRIAS (PJ R-2010)-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PERÍODO DE APURAÇÃO: MÊS DE REFERÊNCIA DO DOCUMENTO;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ESTABELECIMENTO: CNPJ DO CAMPUS OU CNO DA OBRA;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Cnpj DO PRESTADOR DE SERVIÇOS: CNPJ DO FORNECEDOR.</a:t>
            </a:r>
          </a:p>
        </p:txBody>
      </p:sp>
    </p:spTree>
    <p:extLst>
      <p:ext uri="{BB962C8B-B14F-4D97-AF65-F5344CB8AC3E}">
        <p14:creationId xmlns:p14="http://schemas.microsoft.com/office/powerpoint/2010/main" val="3287047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PREVIDENCIÁRIAS (PJ R-2010) 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INDICATIVO DE PRESTAÇÃO DE SERVIÇOS EM OBRA DE CONSTRUÇÃO CIVIL: INDICAR SE É OBRA OU NÃO, SE FOR, OBRIGATORIAMENTE DEVERÁ SER PREENCHIDO COM CNO;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PRESTADOR É CONTRIBUINTE DO CPRB: INDICAR SE É NA ALÍQUOTA DE 11% OU 3,5%.</a:t>
            </a:r>
          </a:p>
        </p:txBody>
      </p:sp>
    </p:spTree>
    <p:extLst>
      <p:ext uri="{BB962C8B-B14F-4D97-AF65-F5344CB8AC3E}">
        <p14:creationId xmlns:p14="http://schemas.microsoft.com/office/powerpoint/2010/main" val="1537143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PREVIDENCIÁRIAS (PJ R-2010) 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SÉRIE: CONFORME DOCUMENTO OU "0" SE NÃO HOUVER;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NÚMERO DO DOCUMENTO: Nº DA nf OU RECIBO;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DATA DA EMISSÃO: EMISSÃO DO DOCUMENTO FISCAL;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VALOR BRUTO: VALOR TOTAL DO DOCUMENTO FISCAL;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OBSERVAÇÕES: INDICAR Nº DA NP/RP E O SERVIÇO EFETIVAMENTE PRESTADO.</a:t>
            </a:r>
          </a:p>
        </p:txBody>
      </p:sp>
    </p:spTree>
    <p:extLst>
      <p:ext uri="{BB962C8B-B14F-4D97-AF65-F5344CB8AC3E}">
        <p14:creationId xmlns:p14="http://schemas.microsoft.com/office/powerpoint/2010/main" val="34980895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PREVIDENCIÁRIAS (PJ R-2010) 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TIPO DE SERVIÇO: INDICAR O SERVIÇO QUE MELHOR SE ADEQUAR. PARA IDENTIFICAR TODOS OS SERVIÇOS RELACIONADOS POR CÓDIGO, CONSULTAR ART. 111 E 112 DA IN RFB 2.110/2022;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VALOR BASE DE CÁLCULO: VALOR INCIDENTE DO INSS PARA O REFERIDO TIPO DE SERVIÇO. PODE SER DIFERENTE QUE O VALOR BRUTO POR CONTA DE REDUÇÕES DA BASE DE CÁLCULO OU POR EXISTIR MAIS TIPOS DE SERVIÇOS POR DOCUMENTO FISCAL;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VALOR DA RETENÇÃO: VALOR DO INSS RETIDO CONFORME REGRA DE ARREDONDAMENTO.</a:t>
            </a:r>
          </a:p>
        </p:txBody>
      </p:sp>
    </p:spTree>
    <p:extLst>
      <p:ext uri="{BB962C8B-B14F-4D97-AF65-F5344CB8AC3E}">
        <p14:creationId xmlns:p14="http://schemas.microsoft.com/office/powerpoint/2010/main" val="3036496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rgbClr val="FFFFFF"/>
                </a:solidFill>
                <a:latin typeface="Perpetua Titling MT"/>
              </a:rPr>
              <a:t>Procedimentos FINANCEIROS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5" y="1825625"/>
            <a:ext cx="12180710" cy="502867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t-BR" sz="3600">
                <a:solidFill>
                  <a:srgbClr val="FFFFFF"/>
                </a:solidFill>
                <a:latin typeface="Perpetua Titling MT"/>
              </a:rPr>
              <a:t>SOLICITAÇÕES DE FINANCEIRO;</a:t>
            </a:r>
          </a:p>
          <a:p>
            <a:pPr marL="0" indent="0">
              <a:buNone/>
            </a:pPr>
            <a:endParaRPr lang="pt-BR" sz="3600">
              <a:solidFill>
                <a:srgbClr val="FFFFFF"/>
              </a:solidFill>
              <a:latin typeface="Perpetua Titling MT"/>
            </a:endParaRPr>
          </a:p>
          <a:p>
            <a:r>
              <a:rPr lang="pt-BR" sz="3600">
                <a:solidFill>
                  <a:srgbClr val="FFFFFF"/>
                </a:solidFill>
                <a:latin typeface="Perpetua Titling MT"/>
              </a:rPr>
              <a:t>PAGAMENTO DE DEPÓSITOS EM CONTA VINCULADA;</a:t>
            </a:r>
          </a:p>
          <a:p>
            <a:pPr marL="0" indent="0">
              <a:buNone/>
            </a:pPr>
            <a:endParaRPr lang="pt-BR" sz="3600">
              <a:solidFill>
                <a:srgbClr val="FFFFFF"/>
              </a:solidFill>
              <a:latin typeface="Perpetua Titling MT"/>
            </a:endParaRPr>
          </a:p>
          <a:p>
            <a:r>
              <a:rPr lang="pt-BR" sz="3600">
                <a:solidFill>
                  <a:srgbClr val="FFFFFF"/>
                </a:solidFill>
                <a:latin typeface="Perpetua Titling MT"/>
              </a:rPr>
              <a:t>LANÇAMENTOS NOTAS EFD E SIAFI;</a:t>
            </a:r>
          </a:p>
          <a:p>
            <a:endParaRPr lang="pt-BR" sz="3600">
              <a:solidFill>
                <a:srgbClr val="FFFFFF"/>
              </a:solidFill>
              <a:latin typeface="Perpetua Titling MT"/>
            </a:endParaRPr>
          </a:p>
          <a:p>
            <a:r>
              <a:rPr lang="pt-BR" sz="3600">
                <a:solidFill>
                  <a:srgbClr val="FFFFFF"/>
                </a:solidFill>
                <a:latin typeface="Perpetua Titling MT"/>
              </a:rPr>
              <a:t>LIQUIDAÇÃO COMPRASNET CONTRATOS;</a:t>
            </a:r>
          </a:p>
          <a:p>
            <a:endParaRPr lang="pt-BR" sz="3600">
              <a:latin typeface="Perpetua Titling MT"/>
            </a:endParaRPr>
          </a:p>
          <a:p>
            <a:r>
              <a:rPr lang="pt-BR" sz="3600">
                <a:latin typeface="Perpetua Titling MT"/>
              </a:rPr>
              <a:t>PAGAMENTOS VIA CARGA DE DADOS E PIX.</a:t>
            </a:r>
          </a:p>
        </p:txBody>
      </p:sp>
    </p:spTree>
    <p:extLst>
      <p:ext uri="{BB962C8B-B14F-4D97-AF65-F5344CB8AC3E}">
        <p14:creationId xmlns:p14="http://schemas.microsoft.com/office/powerpoint/2010/main" val="3138961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PREVIDENCIÁRIAS (PJ R-2010) 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AGLUTINAR AS INFORMAÇÕES IGUAIS CONFORME SEQUÊNCIA: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CNPJ DO PRESTADOR;</a:t>
            </a:r>
            <a:endParaRPr lang="pt-BR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DOCUMENTO FISCAL;</a:t>
            </a:r>
            <a:endParaRPr lang="pt-BR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TIPO DE SERVIÇO;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CONFERIDO OS VALORES, CLICAR EM "SALVAR RASCUNHO".</a:t>
            </a:r>
          </a:p>
        </p:txBody>
      </p:sp>
    </p:spTree>
    <p:extLst>
      <p:ext uri="{BB962C8B-B14F-4D97-AF65-F5344CB8AC3E}">
        <p14:creationId xmlns:p14="http://schemas.microsoft.com/office/powerpoint/2010/main" val="5167552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PREVIDENCIÁRIAS (PR R-2000)-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PERÍODO DE APURAÇÃO: MÊS DE REFERÊNCIA DO DOCUMENTO;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ESTABELECIMENTO: CNPJ DO CAMPUS;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PRODUTOR RURAL: CPF DO FORNECEDOR.</a:t>
            </a:r>
          </a:p>
        </p:txBody>
      </p:sp>
    </p:spTree>
    <p:extLst>
      <p:ext uri="{BB962C8B-B14F-4D97-AF65-F5344CB8AC3E}">
        <p14:creationId xmlns:p14="http://schemas.microsoft.com/office/powerpoint/2010/main" val="2471791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PREVIDENCIÁRIAS (PR R-2000) 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INDICATIVO DA AQUISIÇÃO: 1 (REGRA GERAL);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VALOR BRUTO DA AQUISIÇÃO RURAL: VALOR TOTAL DO DOCUMENTO FISCAL;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VALOR DA CONTRIBUIÇÃO PREVIDENCIÁRIA: 1,20% SEM ARREDONDAMENTO;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VALOR DA CONTRIBUIÇÃO PREVIDENCIÁRIA GILRAT: 0,10% SEM ARREDONDAMENTO;</a:t>
            </a:r>
            <a:endParaRPr lang="pt-BR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3100">
                <a:latin typeface="Perpetua Titling MT"/>
              </a:rPr>
              <a:t>VALOR DA CONTRIBUIÇÃO PARA O SENAR: 0,2% SEM ARREDONDAMENTO.</a:t>
            </a:r>
          </a:p>
        </p:txBody>
      </p:sp>
    </p:spTree>
    <p:extLst>
      <p:ext uri="{BB962C8B-B14F-4D97-AF65-F5344CB8AC3E}">
        <p14:creationId xmlns:p14="http://schemas.microsoft.com/office/powerpoint/2010/main" val="64461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PREVIDENCIÁRIAS (PR R-2000) 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O SISTEMA NÃO SOLICITA OS DADOS DO DOCUMENTO FISCAL, ASSIM, É POSSÍVEL SOMAR TODAS AS AQUISIÇÕES DO MESMO PERÍODO EM UM ÚNICO LANÇAMENTO, MAS DEVE FICAR ATENTO PARA QUE O VALOR APURADO PELO SISTEMA, FECHE COM O VALOR LIQUIDADO NO SIAFI;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CONFERIDO OS VALORES, CLICAR EM "SALVAR RASCUNHO".</a:t>
            </a:r>
          </a:p>
        </p:txBody>
      </p:sp>
    </p:spTree>
    <p:extLst>
      <p:ext uri="{BB962C8B-B14F-4D97-AF65-F5344CB8AC3E}">
        <p14:creationId xmlns:p14="http://schemas.microsoft.com/office/powerpoint/2010/main" val="2519847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FEDERAIS: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FATO GERADOR: REALIZAÇÃO DO PAGAMENTO (GERAÇÃO DA OB);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EXTRAÇÃO: DIÁRIAS - RELATÓRIO DO TESOURO GERENCUAL (descontar as devoluções de diárias do sisgru) E PAGAMENTOS PJ - PLANILHA DISPONIBILIZADA PELA CGCOF;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ALÍQUOTA: CONFORME ANEXO i DA IN RFB 1.234/2012;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O SISTEMA NÃO REALIZA O RECÁLCULO, ELE ASSUME O VALOR DECLARADO.</a:t>
            </a:r>
          </a:p>
        </p:txBody>
      </p:sp>
    </p:spTree>
    <p:extLst>
      <p:ext uri="{BB962C8B-B14F-4D97-AF65-F5344CB8AC3E}">
        <p14:creationId xmlns:p14="http://schemas.microsoft.com/office/powerpoint/2010/main" val="2929087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FEDERAIS (PF R-4010) 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PERÍODO DE APURAÇÃO: MÊS DE REFERÊNCIA DO PAGAMENTO;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ESTABELECIMENTO: CNPJ DO CAMPUS;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CpF DO BENEFICIÁRIO: CPF DE QUEM RECEBEU A DIÁRIA.</a:t>
            </a:r>
          </a:p>
        </p:txBody>
      </p:sp>
    </p:spTree>
    <p:extLst>
      <p:ext uri="{BB962C8B-B14F-4D97-AF65-F5344CB8AC3E}">
        <p14:creationId xmlns:p14="http://schemas.microsoft.com/office/powerpoint/2010/main" val="2991576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FEDERAIS (PF R-4010) 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GRUPO DO RENDIMENTO: 10 – RENDIMENTO DO TRABALHO E DA PREVIDÊNCIA SOCIAL;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NATUREZA DO RENDIMENTO: 10001 – RENDIMENTO DECORRENTE DO TRABALHO COM VÍNCULO EMPREGATÍCIO (SERVIDOR DO IFC) OU 10002 – SEM VÍNCULO EMPREGATÍCIO (SERVIDOR CONVIDADO OU COLABORADOR EVENTUAL;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OBSERVAÇÕES: RENDIMENTOS PROVENIENTES DO PAGAMENTO DE DIÁRIAS.</a:t>
            </a:r>
          </a:p>
        </p:txBody>
      </p:sp>
    </p:spTree>
    <p:extLst>
      <p:ext uri="{BB962C8B-B14F-4D97-AF65-F5344CB8AC3E}">
        <p14:creationId xmlns:p14="http://schemas.microsoft.com/office/powerpoint/2010/main" val="880779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FEDERAIS (PF R-4010) - preenchimento: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DATA DO FATO GERADOR: DATA DA GERAÇÃO DA OB;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VALOR DO RENDIMENTO BRUTO: VALOR TOTAL RECEBIDO À TÍTULO DE DIÁRIAS;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OBSERVAÇÕES: INDICAR Nº DA(S) PCDP(S).</a:t>
            </a:r>
          </a:p>
        </p:txBody>
      </p:sp>
    </p:spTree>
    <p:extLst>
      <p:ext uri="{BB962C8B-B14F-4D97-AF65-F5344CB8AC3E}">
        <p14:creationId xmlns:p14="http://schemas.microsoft.com/office/powerpoint/2010/main" val="8263400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FEDERAIS (PF R-4010) 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TIPO DE ISENÇÃO: 2 - DIÁRIA DE VIAGEM;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VALOR DA PARCELA ISENTA: VALOR TOTAL RECEBIDO À TÍTULO DE DIÁRIAS;</a:t>
            </a:r>
          </a:p>
        </p:txBody>
      </p:sp>
    </p:spTree>
    <p:extLst>
      <p:ext uri="{BB962C8B-B14F-4D97-AF65-F5344CB8AC3E}">
        <p14:creationId xmlns:p14="http://schemas.microsoft.com/office/powerpoint/2010/main" val="33245975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FEDERAIS (PF R-4010) 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AGLUTINAR AS INFORMAÇÕES IGUAIS CONFORME SEQUÊNCIA: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CPF DO BENEFICIÁRIO;</a:t>
            </a:r>
            <a:endParaRPr lang="pt-BR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DATA DO PAGAMENTO;</a:t>
            </a:r>
            <a:endParaRPr lang="pt-BR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TIPO DE RENDIMENTO ISENTO;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CONFERIDO OS VALORES, CLICAR EM "SALVAR".</a:t>
            </a:r>
          </a:p>
        </p:txBody>
      </p:sp>
    </p:spTree>
    <p:extLst>
      <p:ext uri="{BB962C8B-B14F-4D97-AF65-F5344CB8AC3E}">
        <p14:creationId xmlns:p14="http://schemas.microsoft.com/office/powerpoint/2010/main" val="41408862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Conceitos:</a:t>
            </a:r>
            <a:endParaRPr lang="pt-BR"/>
          </a:p>
          <a:p>
            <a:pPr marL="0" indent="0" algn="ctr">
              <a:buNone/>
            </a:pPr>
            <a:endParaRPr lang="pt-BR">
              <a:solidFill>
                <a:srgbClr val="FFFFFF"/>
              </a:solidFill>
              <a:latin typeface="Perpetua Titling MT"/>
            </a:endParaRPr>
          </a:p>
          <a:p>
            <a:pPr marL="0" indent="0" algn="ctr"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Crédito X recurso</a:t>
            </a:r>
          </a:p>
          <a:p>
            <a:pPr marL="0" indent="0" algn="ctr">
              <a:buNone/>
            </a:pPr>
            <a:endParaRPr lang="pt-BR">
              <a:solidFill>
                <a:srgbClr val="FFFFFF"/>
              </a:solidFill>
              <a:latin typeface="Perpetua Titling MT"/>
            </a:endParaRPr>
          </a:p>
          <a:p>
            <a:pPr marL="0" indent="0" algn="ctr"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Provisão x destaque</a:t>
            </a:r>
          </a:p>
          <a:p>
            <a:pPr marL="0" indent="0" algn="ctr">
              <a:buNone/>
            </a:pPr>
            <a:endParaRPr lang="pt-BR">
              <a:latin typeface="Perpetua Titling MT"/>
            </a:endParaRPr>
          </a:p>
          <a:p>
            <a:pPr marL="0" indent="0" algn="ctr">
              <a:buNone/>
            </a:pPr>
            <a:r>
              <a:rPr lang="pt-BR">
                <a:latin typeface="Perpetua Titling MT"/>
              </a:rPr>
              <a:t>Repasse x sub-repasse</a:t>
            </a:r>
          </a:p>
          <a:p>
            <a:pPr marL="0" indent="0" algn="ctr">
              <a:buNone/>
            </a:pPr>
            <a:endParaRPr lang="en-US">
              <a:latin typeface="Perpetua Titling MT"/>
            </a:endParaRPr>
          </a:p>
          <a:p>
            <a:pPr marL="0" indent="0" algn="just">
              <a:buNone/>
            </a:pPr>
            <a:endParaRPr lang="en-US">
              <a:latin typeface="Perpetua Titling MT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68D38A8-094E-CA67-779B-AEB9A643F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>
                <a:latin typeface="Perpetua Titling MT"/>
              </a:rPr>
              <a:t>SOLICITAÇÕES DE FINANCEIRO</a:t>
            </a:r>
            <a:endParaRPr lang="pt-BR">
              <a:solidFill>
                <a:srgbClr val="FFFFFF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2299630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FEDERAIS (PJ R-4020) 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PERÍODO DE APURAÇÃO: MÊS DE REFERÊNCIA DO PAGAMENTO;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ESTABELECIMENTO: CNPJ DO CAMPUS;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CNPJ DO BENEFICIÁRIO: CNPJ DE QUEM TEVE VALORES RETIDOS.</a:t>
            </a:r>
          </a:p>
        </p:txBody>
      </p:sp>
    </p:spTree>
    <p:extLst>
      <p:ext uri="{BB962C8B-B14F-4D97-AF65-F5344CB8AC3E}">
        <p14:creationId xmlns:p14="http://schemas.microsoft.com/office/powerpoint/2010/main" val="2747072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FEDERAIS (PJ R-4020) 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GRUPO DO RENDIMENTO: 17 – RENDIMENTOS PAGOS/CREDITADOS POR ÓRGÃOS DA ADMINISTRAÇÃO PÚBLICA NA FORMA DA IN RFB 1234/2012;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NATUREZA DO RENDIMENTO: INDICAR O RENDIMENTO </a:t>
            </a:r>
            <a:r>
              <a:rPr lang="pt-BR" sz="2600">
                <a:latin typeface="Perpetua Titling MT"/>
              </a:rPr>
              <a:t>QUE MELHOR SE ADEQUAR. PARA IDENTIFICAR TODOS OS SERVIÇOS RELACIONADOS POR CÓDIGO, CONSULTAR </a:t>
            </a:r>
            <a:r>
              <a:rPr lang="pt-BR" sz="2600" u="sng">
                <a:latin typeface="Perpetua Titling MT"/>
              </a:rPr>
              <a:t>ANEXO I</a:t>
            </a:r>
            <a:r>
              <a:rPr lang="pt-BR" sz="2600">
                <a:latin typeface="Perpetua Titling MT"/>
              </a:rPr>
              <a:t> DA IN RFB 1.234/2012;</a:t>
            </a:r>
            <a:endParaRPr lang="pt-BR" sz="2600">
              <a:solidFill>
                <a:srgbClr val="000000"/>
              </a:solidFill>
              <a:latin typeface="Perpetua Titling M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OBSERVAÇÕES: </a:t>
            </a:r>
            <a:r>
              <a:rPr lang="pt-BR" sz="3000">
                <a:latin typeface="Perpetua Titling MT"/>
              </a:rPr>
              <a:t>não obrigatório.</a:t>
            </a:r>
            <a:endParaRPr lang="pt-BR" sz="3000">
              <a:solidFill>
                <a:srgbClr val="000000"/>
              </a:solidFill>
              <a:latin typeface="Perpetua Titling MT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40067639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FEDERAIS (</a:t>
            </a:r>
            <a:r>
              <a:rPr lang="pt-BR" dirty="0" err="1">
                <a:latin typeface="Perpetua Titling MT"/>
              </a:rPr>
              <a:t>Pj</a:t>
            </a:r>
            <a:r>
              <a:rPr lang="pt-BR" dirty="0">
                <a:latin typeface="Perpetua Titling MT"/>
              </a:rPr>
              <a:t> R-4020) - preenchimento: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DATA DO FATO GERADOR: DATA DA GERAÇÃO DA OB;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VALOR bruto: VALOR TOTAL que o referido beneficiário teria direito à receber antes de qualquer retenção;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OBSERVAÇÕES: INDICAR Nº DA(S) </a:t>
            </a:r>
            <a:r>
              <a:rPr lang="pt-BR" dirty="0" err="1">
                <a:latin typeface="Perpetua Titling MT"/>
              </a:rPr>
              <a:t>np</a:t>
            </a:r>
            <a:r>
              <a:rPr lang="pt-BR" dirty="0">
                <a:latin typeface="Perpetua Titling MT"/>
              </a:rPr>
              <a:t>(S)/</a:t>
            </a:r>
            <a:r>
              <a:rPr lang="pt-BR" dirty="0" err="1">
                <a:latin typeface="Perpetua Titling MT"/>
              </a:rPr>
              <a:t>rp</a:t>
            </a:r>
            <a:r>
              <a:rPr lang="pt-BR" dirty="0">
                <a:latin typeface="Perpetua Titling MT"/>
              </a:rPr>
              <a:t>/(s) E a despesa EFETIVAMENTE REALIZADA.</a:t>
            </a:r>
          </a:p>
        </p:txBody>
      </p:sp>
    </p:spTree>
    <p:extLst>
      <p:ext uri="{BB962C8B-B14F-4D97-AF65-F5344CB8AC3E}">
        <p14:creationId xmlns:p14="http://schemas.microsoft.com/office/powerpoint/2010/main" val="4130594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FEDERAIS (Pj R-4020) 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Se houve a retenção dos 4 tributos, indicar a base de cálculo da retenção e o valor da retenção agregadA;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Se houve a retenção de 3 tributos ou menos, indiocar a base de cálculo da retenção e o valor da retenção de cada tributo separadamente.</a:t>
            </a:r>
            <a:endParaRPr lang="pt-BR">
              <a:latin typeface="Aptos" panose="020B00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994096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RETENÇÕES FEDERAIS (</a:t>
            </a:r>
            <a:r>
              <a:rPr lang="pt-BR" err="1">
                <a:latin typeface="Perpetua Titling MT"/>
              </a:rPr>
              <a:t>Pj</a:t>
            </a:r>
            <a:r>
              <a:rPr lang="pt-BR">
                <a:latin typeface="Perpetua Titling MT"/>
              </a:rPr>
              <a:t> R-4020) - preenchimento:</a:t>
            </a:r>
            <a:endParaRPr lang="pt-BR"/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AGLUTINAR AS INFORMAÇÕES IGUAIS CONFORME SEQUÊNCIA: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CNPJ DO BENEFICIÁRIO;</a:t>
            </a:r>
            <a:endParaRPr lang="pt-BR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Natureza do rendimento;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DATA DO PAGAMENTO;</a:t>
            </a:r>
            <a:endParaRPr lang="pt-BR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CONFERIDO OS VALORES, CLICAR EM "SALVAR RASCUNHO".</a:t>
            </a:r>
          </a:p>
        </p:txBody>
      </p:sp>
    </p:spTree>
    <p:extLst>
      <p:ext uri="{BB962C8B-B14F-4D97-AF65-F5344CB8AC3E}">
        <p14:creationId xmlns:p14="http://schemas.microsoft.com/office/powerpoint/2010/main" val="2283315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previdenciárias (</a:t>
            </a:r>
            <a:r>
              <a:rPr lang="pt-BR" dirty="0" err="1">
                <a:latin typeface="Perpetua Titling MT"/>
              </a:rPr>
              <a:t>Pf</a:t>
            </a:r>
            <a:r>
              <a:rPr lang="pt-BR" dirty="0">
                <a:latin typeface="Perpetua Titling MT"/>
              </a:rPr>
              <a:t> s-1200) - preenchimento: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E-SOCIAL &gt; FOLHA DE PAGAMENTO &gt; GESTÃO DE FOLHA;</a:t>
            </a:r>
            <a:endParaRPr lang="pt-BR" dirty="0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PERÍODO DE APURAÇÃO: MÊS DE REFERÊNCIA DO DOCUMENTO;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EVENTOS DE FOLHA &gt; TRABALHADORES &gt; REMUNERAÇÃO DEVIDA;</a:t>
            </a:r>
            <a:endParaRPr lang="en-US" dirty="0">
              <a:latin typeface="Perpetua Titling M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INFORME O CPF &gt; FILTRAR &gt; INFORMAR REMUNERAÇÃO NO RGPS;</a:t>
            </a:r>
            <a:endParaRPr lang="en-US" dirty="0"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3391128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previdenciárias (</a:t>
            </a:r>
            <a:r>
              <a:rPr lang="pt-BR" dirty="0" err="1">
                <a:latin typeface="Perpetua Titling MT"/>
              </a:rPr>
              <a:t>Pf</a:t>
            </a:r>
            <a:r>
              <a:rPr lang="pt-BR" dirty="0">
                <a:latin typeface="Perpetua Titling MT"/>
              </a:rPr>
              <a:t> s-1200) - preenchimento: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NOME DO TRABALHADOR: NOME DO BENEFICIADO;</a:t>
            </a:r>
            <a:endParaRPr lang="pt-BR" dirty="0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DATA DE NASCIMENTO: DATA DE NASCIMENTO DO BENEFICIADO;</a:t>
            </a:r>
            <a:endParaRPr lang="pt-BR" dirty="0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INCLUIR RUBRICA.</a:t>
            </a:r>
          </a:p>
        </p:txBody>
      </p:sp>
    </p:spTree>
    <p:extLst>
      <p:ext uri="{BB962C8B-B14F-4D97-AF65-F5344CB8AC3E}">
        <p14:creationId xmlns:p14="http://schemas.microsoft.com/office/powerpoint/2010/main" val="17892405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previdenciárias (</a:t>
            </a:r>
            <a:r>
              <a:rPr lang="pt-BR" dirty="0" err="1">
                <a:latin typeface="Perpetua Titling MT"/>
              </a:rPr>
              <a:t>Pf</a:t>
            </a:r>
            <a:r>
              <a:rPr lang="pt-BR" dirty="0">
                <a:latin typeface="Perpetua Titling MT"/>
              </a:rPr>
              <a:t> s-1200) - preenchimento: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MATRÍCULA/CATEGORIA:</a:t>
            </a:r>
            <a:endParaRPr lang="pt-BR" dirty="0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701 – PARA CONTRIBUINTE INDIVIDUAL: AUTÔNOMO;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741 – PARA CONTRIBUINTE INDIVIDUAL: MEI;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LOTAÇÃO TRIBUTÁRIA: 1 (ESPERAR O SISTEMA PUXAR A INFORMAÇÃO);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TIPO DE INSCRIÇÃO: CNPJ;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NÚMERO DE INSCRIÇÃO: CNPJ DO CAMPUS.</a:t>
            </a:r>
          </a:p>
          <a:p>
            <a:pPr marL="0" indent="0">
              <a:lnSpc>
                <a:spcPct val="150000"/>
              </a:lnSpc>
              <a:buNone/>
            </a:pPr>
            <a:endParaRPr lang="pt-BR" dirty="0"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3001762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previdenciárias (</a:t>
            </a:r>
            <a:r>
              <a:rPr lang="pt-BR" dirty="0" err="1">
                <a:latin typeface="Perpetua Titling MT"/>
              </a:rPr>
              <a:t>Pf</a:t>
            </a:r>
            <a:r>
              <a:rPr lang="pt-BR" dirty="0">
                <a:latin typeface="Perpetua Titling MT"/>
              </a:rPr>
              <a:t> s-1200) - preenchimento: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TABELA DE RUBRICAS: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"AVULSO" PARA CATEGORIA 701;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"MEI" PARA CATEGORIA 741;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CÓDIGO DA RUBRICA: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999 PARA AVULSO (ESPERAR O SISTEMA PUXAR A INFORMAÇÃO);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998 PARA MEI (ESPERAR O SISTEMA PUXAR A INFORMAÇÃO).</a:t>
            </a:r>
          </a:p>
          <a:p>
            <a:pPr marL="0" indent="0">
              <a:lnSpc>
                <a:spcPct val="150000"/>
              </a:lnSpc>
              <a:buNone/>
            </a:pPr>
            <a:endParaRPr lang="pt-BR" dirty="0">
              <a:latin typeface="Perpetua Titling MT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dirty="0"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3335935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previdenciárias (</a:t>
            </a:r>
            <a:r>
              <a:rPr lang="pt-BR" dirty="0" err="1">
                <a:latin typeface="Perpetua Titling MT"/>
              </a:rPr>
              <a:t>Pf</a:t>
            </a:r>
            <a:r>
              <a:rPr lang="pt-BR" dirty="0">
                <a:latin typeface="Perpetua Titling MT"/>
              </a:rPr>
              <a:t> s-1200) - preenchimento: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QUANTIDADE: 1;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FATOR RUBRICA: NÃO PREENCHER;</a:t>
            </a:r>
            <a:endParaRPr lang="pt-BR" dirty="0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VALOR TOTAL: VALOR TOTAL que o referido beneficiário teria direito à receber antes de qualquer retenção.</a:t>
            </a:r>
            <a:endParaRPr lang="pt-BR" dirty="0">
              <a:solidFill>
                <a:srgbClr val="000000"/>
              </a:solidFill>
              <a:latin typeface="Perpetua Titling MT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dirty="0"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2987893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SOLICITAÇÕES DE FINANCEIRO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Crédito </a:t>
            </a:r>
            <a:r>
              <a:rPr lang="pt-BR" b="1" u="sng">
                <a:latin typeface="Perpetua Titling MT"/>
              </a:rPr>
              <a:t>orçamentário</a:t>
            </a:r>
            <a:r>
              <a:rPr lang="pt-BR">
                <a:latin typeface="Perpetua Titling MT"/>
              </a:rPr>
              <a:t> – Autorização de despesas expressa em valores monetários pela LOA para atender a uma determinada programação orçamentária.</a:t>
            </a:r>
            <a:endParaRPr lang="pt-BR"/>
          </a:p>
          <a:p>
            <a:pPr marL="0" indent="0" algn="just">
              <a:lnSpc>
                <a:spcPct val="150000"/>
              </a:lnSpc>
              <a:buNone/>
            </a:pPr>
            <a:endParaRPr lang="pt-BR"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Recurso </a:t>
            </a:r>
            <a:r>
              <a:rPr lang="pt-BR" b="1" u="sng">
                <a:latin typeface="Perpetua Titling MT"/>
              </a:rPr>
              <a:t>financeiro</a:t>
            </a:r>
            <a:r>
              <a:rPr lang="pt-BR">
                <a:latin typeface="Perpetua Titling MT"/>
              </a:rPr>
              <a:t> – dinheiro.</a:t>
            </a:r>
          </a:p>
        </p:txBody>
      </p:sp>
    </p:spTree>
    <p:extLst>
      <p:ext uri="{BB962C8B-B14F-4D97-AF65-F5344CB8AC3E}">
        <p14:creationId xmlns:p14="http://schemas.microsoft.com/office/powerpoint/2010/main" val="1912970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previdenciárias (</a:t>
            </a:r>
            <a:r>
              <a:rPr lang="pt-BR" dirty="0" err="1">
                <a:latin typeface="Perpetua Titling MT"/>
              </a:rPr>
              <a:t>Pf</a:t>
            </a:r>
            <a:r>
              <a:rPr lang="pt-BR" dirty="0">
                <a:latin typeface="Perpetua Titling MT"/>
              </a:rPr>
              <a:t> s-1200) - preenchimento: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INDICATIVO DE TIPO DE APURAÇÃO DE IR: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0 – NORMAL (SE HOUVER INCIDÊNCIA DA TABELA PROGRESSIVA - CÁLCULO SERÁ FEITO PELO SISTEM, DEVENDO INFORMAR A REMUNERAÇÃO NO EVENTO S-1210);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1 - SITUAÇÃO ESPECIAL (SE NÃO HOUVER INCIDÊNCIA DA TABELA PROGRESSIVA (SUPRIMENTO DE FUNDOS);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INCLUIR.</a:t>
            </a:r>
          </a:p>
          <a:p>
            <a:pPr marL="0" indent="0">
              <a:lnSpc>
                <a:spcPct val="150000"/>
              </a:lnSpc>
              <a:buNone/>
            </a:pPr>
            <a:endParaRPr lang="pt-BR" dirty="0"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3134968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previdenciárias (</a:t>
            </a:r>
            <a:r>
              <a:rPr lang="pt-BR" dirty="0" err="1">
                <a:latin typeface="Perpetua Titling MT"/>
              </a:rPr>
              <a:t>Pf</a:t>
            </a:r>
            <a:r>
              <a:rPr lang="pt-BR" dirty="0">
                <a:latin typeface="Perpetua Titling MT"/>
              </a:rPr>
              <a:t> s-1200) - preenchimento: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 err="1">
                <a:latin typeface="Perpetua Titling MT"/>
              </a:rPr>
              <a:t>INformação</a:t>
            </a:r>
            <a:r>
              <a:rPr lang="pt-BR" dirty="0">
                <a:latin typeface="Perpetua Titling MT"/>
              </a:rPr>
              <a:t> complementar contratual: indicar o </a:t>
            </a:r>
            <a:r>
              <a:rPr lang="pt-BR" dirty="0" err="1">
                <a:latin typeface="Perpetua Titling MT"/>
              </a:rPr>
              <a:t>CBo</a:t>
            </a:r>
            <a:r>
              <a:rPr lang="pt-BR" dirty="0">
                <a:latin typeface="Perpetua Titling MT"/>
              </a:rPr>
              <a:t> do serviço prestado;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SALVAR &gt; ASSINAR EVENTO.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endParaRPr lang="pt-BR" dirty="0">
              <a:latin typeface="Perpetua Titling MT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dirty="0"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2670620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FEDERAIS (</a:t>
            </a:r>
            <a:r>
              <a:rPr lang="pt-BR" dirty="0" err="1">
                <a:latin typeface="Perpetua Titling MT"/>
              </a:rPr>
              <a:t>Pf</a:t>
            </a:r>
            <a:r>
              <a:rPr lang="pt-BR" dirty="0">
                <a:latin typeface="Perpetua Titling MT"/>
              </a:rPr>
              <a:t> s-1210) - preenchimento: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E-SOCIAL &gt; FOLHA DE PAGAMENTO &gt; GESTÃO DE FOLHA;</a:t>
            </a:r>
            <a:endParaRPr lang="pt-BR" dirty="0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PERÍODO DE APURAÇÃO: MÊS DE REFERÊNCIA DO PAGAMENTO;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EVENTOS DE FOLHA &gt; TRABALHADORES &gt; PAGAMENTOS;</a:t>
            </a:r>
            <a:endParaRPr lang="en-US" dirty="0">
              <a:latin typeface="Perpetua Titling M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INFORME O CPF &gt; FILTRAR &gt; INFORMAR PAGAMENTO;</a:t>
            </a:r>
            <a:endParaRPr lang="en-US" dirty="0"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2103389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RETENÇÕES FEDERAIS (</a:t>
            </a:r>
            <a:r>
              <a:rPr lang="pt-BR" dirty="0" err="1">
                <a:latin typeface="Perpetua Titling MT"/>
              </a:rPr>
              <a:t>Pf</a:t>
            </a:r>
            <a:r>
              <a:rPr lang="pt-BR" dirty="0">
                <a:latin typeface="Perpetua Titling MT"/>
              </a:rPr>
              <a:t> s-1210) - preenchimento: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INCLUIR PAGAMENTOS;</a:t>
            </a:r>
            <a:endParaRPr lang="pt-BR" dirty="0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TIPO DE PAGAMENTO: 1 – CONFORME APURADO NO S-1200;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DATA DE PAGAMENTO: DATA DA GERAÇÃO DA OB;</a:t>
            </a:r>
            <a:endParaRPr lang="pt-BR" dirty="0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COMPETÊNCIA: MÊS DE REFERÊNCIA DO DOCUMENTO;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IDENTIFICADOR DO DEMONSTRATIVO: 001;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VALOR: VALOR LÍQUIDO PAGO;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INCLUIR &gt; ASSINAR EVENTO.</a:t>
            </a:r>
          </a:p>
        </p:txBody>
      </p:sp>
    </p:spTree>
    <p:extLst>
      <p:ext uri="{BB962C8B-B14F-4D97-AF65-F5344CB8AC3E}">
        <p14:creationId xmlns:p14="http://schemas.microsoft.com/office/powerpoint/2010/main" val="22727957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PRINCIPAIS ERROS DE LANÇAMENTO NO SIAFI: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Equívoco das regras de arredondamento;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 err="1">
                <a:latin typeface="Perpetua Titling MT"/>
              </a:rPr>
              <a:t>Ug</a:t>
            </a:r>
            <a:r>
              <a:rPr lang="pt-BR" dirty="0">
                <a:latin typeface="Perpetua Titling MT"/>
              </a:rPr>
              <a:t> pagadora deve ser sempre a reitoria (158125);</a:t>
            </a:r>
            <a:endParaRPr lang="pt-BR" dirty="0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Período de apuração do </a:t>
            </a:r>
            <a:r>
              <a:rPr lang="pt-BR" dirty="0" err="1">
                <a:latin typeface="Perpetua Titling MT"/>
              </a:rPr>
              <a:t>pré-doc</a:t>
            </a:r>
            <a:r>
              <a:rPr lang="pt-BR" dirty="0">
                <a:latin typeface="Perpetua Titling MT"/>
              </a:rPr>
              <a:t> das deduções (</a:t>
            </a:r>
            <a:r>
              <a:rPr lang="pt-BR" dirty="0" err="1">
                <a:latin typeface="Perpetua Titling MT"/>
              </a:rPr>
              <a:t>inss</a:t>
            </a:r>
            <a:r>
              <a:rPr lang="pt-BR" dirty="0">
                <a:latin typeface="Perpetua Titling MT"/>
              </a:rPr>
              <a:t> = data da NF, federais = data da </a:t>
            </a:r>
            <a:r>
              <a:rPr lang="pt-BR" dirty="0" err="1">
                <a:latin typeface="Perpetua Titling MT"/>
              </a:rPr>
              <a:t>ob</a:t>
            </a:r>
            <a:r>
              <a:rPr lang="pt-BR" dirty="0">
                <a:latin typeface="Perpetua Titling MT"/>
              </a:rPr>
              <a:t>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Fatura da </a:t>
            </a:r>
            <a:r>
              <a:rPr lang="pt-BR" dirty="0" err="1">
                <a:latin typeface="Perpetua Titling MT"/>
              </a:rPr>
              <a:t>celesc</a:t>
            </a:r>
            <a:r>
              <a:rPr lang="pt-BR" dirty="0">
                <a:latin typeface="Perpetua Titling MT"/>
              </a:rPr>
              <a:t> </a:t>
            </a:r>
            <a:r>
              <a:rPr lang="pt-BR" dirty="0" err="1">
                <a:latin typeface="Perpetua Titling MT"/>
              </a:rPr>
              <a:t>nÃO</a:t>
            </a:r>
            <a:r>
              <a:rPr lang="pt-BR" dirty="0">
                <a:latin typeface="Perpetua Titling MT"/>
              </a:rPr>
              <a:t> </a:t>
            </a:r>
            <a:r>
              <a:rPr lang="pt-BR" dirty="0" err="1">
                <a:latin typeface="Perpetua Titling MT"/>
              </a:rPr>
              <a:t>consideraÇÃO</a:t>
            </a:r>
            <a:r>
              <a:rPr lang="pt-BR" dirty="0">
                <a:latin typeface="Perpetua Titling MT"/>
              </a:rPr>
              <a:t> DE todos os serviços na </a:t>
            </a:r>
            <a:r>
              <a:rPr lang="pt-BR" dirty="0" err="1">
                <a:latin typeface="Perpetua Titling MT"/>
              </a:rPr>
              <a:t>bc</a:t>
            </a:r>
            <a:r>
              <a:rPr lang="pt-BR" dirty="0">
                <a:latin typeface="Perpetua Titling MT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endParaRPr lang="pt-BR"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3211578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LANÇAMENTO NOTAS EFD E SIAFI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PRINCIPAIS ERROS DE LANÇAMENTO NO SIAFI:</a:t>
            </a:r>
            <a:endParaRPr lang="pt-BR" dirty="0"/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Falta de retenção - consultar opção do simples;</a:t>
            </a:r>
            <a:endParaRPr lang="pt-BR" dirty="0">
              <a:latin typeface="Aptos" panose="020B00040202020202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PAGAMENTO FRACIONADO;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NATUREZA DO RENDIMENTO X CÓDIGO DARF X % RETIDO;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Tipo de recurso do </a:t>
            </a:r>
            <a:r>
              <a:rPr lang="pt-BR" dirty="0" err="1">
                <a:latin typeface="Perpetua Titling MT"/>
              </a:rPr>
              <a:t>pré-doc</a:t>
            </a:r>
            <a:r>
              <a:rPr lang="pt-BR" dirty="0">
                <a:latin typeface="Perpetua Titling MT"/>
              </a:rPr>
              <a:t> das deduções (1 = </a:t>
            </a:r>
            <a:r>
              <a:rPr lang="pt-BR" dirty="0" err="1">
                <a:latin typeface="Perpetua Titling MT"/>
              </a:rPr>
              <a:t>exe</a:t>
            </a:r>
            <a:r>
              <a:rPr lang="pt-BR" dirty="0">
                <a:latin typeface="Perpetua Titling MT"/>
              </a:rPr>
              <a:t>; 2 = rap e 3 = fonte própria, </a:t>
            </a:r>
            <a:r>
              <a:rPr lang="pt-BR" dirty="0" err="1">
                <a:latin typeface="Perpetua Titling MT"/>
              </a:rPr>
              <a:t>ted</a:t>
            </a:r>
            <a:r>
              <a:rPr lang="pt-BR" dirty="0">
                <a:latin typeface="Perpetua Titling MT"/>
              </a:rPr>
              <a:t>/emenda e </a:t>
            </a:r>
            <a:r>
              <a:rPr lang="pt-BR" dirty="0" err="1">
                <a:latin typeface="Perpetua Titling MT"/>
              </a:rPr>
              <a:t>pnae</a:t>
            </a:r>
            <a:r>
              <a:rPr lang="pt-BR" dirty="0">
                <a:latin typeface="Perpetua Titling MT"/>
              </a:rPr>
              <a:t>).</a:t>
            </a:r>
          </a:p>
          <a:p>
            <a:pPr marL="0" indent="0">
              <a:lnSpc>
                <a:spcPct val="150000"/>
              </a:lnSpc>
              <a:buNone/>
            </a:pPr>
            <a:endParaRPr lang="pt-BR"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3021770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latin typeface="Perpetua Titling MT"/>
            </a:endParaRPr>
          </a:p>
          <a:p>
            <a:pPr marL="0" indent="0" algn="ctr">
              <a:buNone/>
            </a:pPr>
            <a:endParaRPr lang="en-US">
              <a:solidFill>
                <a:srgbClr val="FFFFFF"/>
              </a:solidFill>
              <a:latin typeface="Perpetua Titling MT"/>
            </a:endParaRPr>
          </a:p>
          <a:p>
            <a:pPr marL="0" indent="0" algn="ctr">
              <a:buNone/>
            </a:pPr>
            <a:r>
              <a:rPr lang="pt-BR" sz="6000">
                <a:solidFill>
                  <a:srgbClr val="FFFFFF"/>
                </a:solidFill>
                <a:latin typeface="Perpetua Titling MT"/>
              </a:rPr>
              <a:t>INTERVALO</a:t>
            </a:r>
          </a:p>
          <a:p>
            <a:pPr marL="0" indent="0" algn="ctr">
              <a:buNone/>
            </a:pPr>
            <a:r>
              <a:rPr lang="pt-BR" sz="6000">
                <a:solidFill>
                  <a:srgbClr val="FFFFFF"/>
                </a:solidFill>
                <a:latin typeface="Perpetua Titling MT"/>
              </a:rPr>
              <a:t>RETORNO ÀS 10:30 HRS</a:t>
            </a:r>
          </a:p>
          <a:p>
            <a:pPr marL="0" indent="0" algn="ctr">
              <a:buNone/>
            </a:pPr>
            <a:endParaRPr lang="pt-BR">
              <a:latin typeface="Perpetua Titling MT"/>
            </a:endParaRPr>
          </a:p>
          <a:p>
            <a:pPr marL="0" indent="0" algn="just">
              <a:buNone/>
            </a:pPr>
            <a:endParaRPr lang="en-US">
              <a:latin typeface="Perpetua Titling MT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FB5AAA7B-926F-E5ED-86A9-E02C1B60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465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LIQUIDAÇÃO COMPRANET CONTRATOS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OBRIGATORIEDADE: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  <a:hlinkClick r:id="rId3"/>
              </a:rPr>
              <a:t>ORIENTAÇÃO 13/2024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ORIENTAÇÃO: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APLICAR O SISTEMA PARA OS CONTRATOS EM OPERAÇÃO, FICANDO DE FORA APENAS AS DESPESAS CUJO EMPENHO SEJA O SUBSTITUTIVO DE CONTRATO.</a:t>
            </a:r>
          </a:p>
        </p:txBody>
      </p:sp>
    </p:spTree>
    <p:extLst>
      <p:ext uri="{BB962C8B-B14F-4D97-AF65-F5344CB8AC3E}">
        <p14:creationId xmlns:p14="http://schemas.microsoft.com/office/powerpoint/2010/main" val="3525054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LIQUIDAÇÃO COMPRANET CONTRATOS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SITE DA PROAD: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  <a:ea typeface="+mn-lt"/>
                <a:cs typeface="+mn-lt"/>
                <a:hlinkClick r:id="rId3"/>
              </a:rPr>
              <a:t>PROCEDIMENTOS DE Liquidação de despesas pelo Comprasnet Contratos</a:t>
            </a:r>
            <a:endParaRPr lang="pt-BR"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4161800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273E6B-67B1-4D67-A2A0-785464AB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9EF1B0BB-0A0A-81A6-0692-C3AC1E96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46836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SOLICITAÇÕES DE FINANCEIRO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repasse – movimentação de recurso financeiro de um órgão superior para um órgão subordinado.</a:t>
            </a:r>
            <a:endParaRPr lang="pt-BR">
              <a:latin typeface="Perpetua Titling MT"/>
            </a:endParaRPr>
          </a:p>
          <a:p>
            <a:pPr algn="just">
              <a:lnSpc>
                <a:spcPct val="150000"/>
              </a:lnSpc>
            </a:pPr>
            <a:endParaRPr lang="pt-BR">
              <a:latin typeface="Perpetua Titling MT"/>
            </a:endParaRPr>
          </a:p>
          <a:p>
            <a:pPr algn="just">
              <a:lnSpc>
                <a:spcPct val="150000"/>
              </a:lnSpc>
            </a:pPr>
            <a:r>
              <a:rPr lang="pt-BR">
                <a:latin typeface="Perpetua Titling MT"/>
              </a:rPr>
              <a:t>Sub-repasse – </a:t>
            </a:r>
            <a:r>
              <a:rPr lang="pt-BR">
                <a:solidFill>
                  <a:srgbClr val="FFFFFF"/>
                </a:solidFill>
                <a:latin typeface="Perpetua Titling MT"/>
              </a:rPr>
              <a:t>movimentação de recurso financeiro do órgão para suas </a:t>
            </a:r>
            <a:r>
              <a:rPr lang="pt-BR" err="1">
                <a:solidFill>
                  <a:srgbClr val="FFFFFF"/>
                </a:solidFill>
                <a:latin typeface="Perpetua Titling MT"/>
              </a:rPr>
              <a:t>ug's</a:t>
            </a:r>
            <a:r>
              <a:rPr lang="pt-BR">
                <a:solidFill>
                  <a:srgbClr val="FFFFFF"/>
                </a:solidFill>
                <a:latin typeface="Perpetua Titling MT"/>
              </a:rPr>
              <a:t>, ou entre </a:t>
            </a:r>
            <a:r>
              <a:rPr lang="pt-BR" err="1">
                <a:solidFill>
                  <a:srgbClr val="FFFFFF"/>
                </a:solidFill>
                <a:latin typeface="Perpetua Titling MT"/>
              </a:rPr>
              <a:t>ug's</a:t>
            </a:r>
            <a:r>
              <a:rPr lang="pt-BR">
                <a:solidFill>
                  <a:srgbClr val="FFFFFF"/>
                </a:solidFill>
                <a:latin typeface="Perpetua Titling MT"/>
              </a:rPr>
              <a:t>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9519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1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PAGAMENTO VIA CARGA DE DADOS E PIX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CARGA DE DADOS: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PREENCHER A PLANILHA PADRÃO COM OS DADOS DE CADA BENEFICIÁRIO (COMUMENTE USADO PARA BOLSAS);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 Siafi Web, ACESSAR o comando SOLCARGDAD;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SELECIONAR O ARQUIVO GERADO E INCLUIR SOLICITAÇÃO;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REALIZAÇÃO VIA PROCESSO BATCH - DISPONÍVEL NO DIA SEGUINTE.</a:t>
            </a:r>
          </a:p>
        </p:txBody>
      </p:sp>
    </p:spTree>
    <p:extLst>
      <p:ext uri="{BB962C8B-B14F-4D97-AF65-F5344CB8AC3E}">
        <p14:creationId xmlns:p14="http://schemas.microsoft.com/office/powerpoint/2010/main" val="276849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466" y="365125"/>
            <a:ext cx="12194821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PAGAMENTO VIA CARGA DE DADOS E PIX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PAGAMENTO COM PIX: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BENEFÍCIOS: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Agilidade no processamento do pagamento;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Dilatação do tempo para assinatura das </a:t>
            </a:r>
            <a:r>
              <a:rPr lang="pt-BR" err="1">
                <a:solidFill>
                  <a:srgbClr val="FFFFFF"/>
                </a:solidFill>
                <a:latin typeface="Perpetua Titling MT"/>
              </a:rPr>
              <a:t>OP's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 (horário até às 19:00 </a:t>
            </a:r>
            <a:r>
              <a:rPr lang="pt-BR" err="1">
                <a:solidFill>
                  <a:srgbClr val="FFFFFF"/>
                </a:solidFill>
                <a:latin typeface="Perpetua Titling MT"/>
              </a:rPr>
              <a:t>hrs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);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Atendimento da Tendência na realização dos pagamentos em geral;</a:t>
            </a:r>
          </a:p>
        </p:txBody>
      </p:sp>
    </p:spTree>
    <p:extLst>
      <p:ext uri="{BB962C8B-B14F-4D97-AF65-F5344CB8AC3E}">
        <p14:creationId xmlns:p14="http://schemas.microsoft.com/office/powerpoint/2010/main" val="1098801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PAGAMENTO VIA CARGA DE DADOS E PIX</a:t>
            </a:r>
            <a:endParaRPr lang="pt-BR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PAGAMENTO COM PIX: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UTILIZAÇÃO SUSPENSA EM DECORRÊNCIA DOS NOVOS ACESSOS AO SIAFI;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PARA UTILIAÇÃO, É NECESSÁRIO A ADESÃO AO SISTEMA DE CADASTRO DE IP, TODAVIA A ADESÃO É POR UG;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SÓ PODE SER USADO A REDE DE INTERNET DO ÓRGÃO, O QUE IMPOSSIBILITA O USO DESSA FUNCIONALIDADE PARA QUEM FAZ TELE-TRABALHO;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O IFC ESTÁ AJUSTANDO A SEGURANÇA DO FIREWALL PARA PERMITIR O ACESSO À REDE VIA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vpn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963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064" y="365125"/>
            <a:ext cx="12212128" cy="1354317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PAGAMENTO VIA CARGA DE DADOS E PIX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PAGAMENTO COM PIX: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É POSSÍVEL REALIZAR PAGAMENTO VIA PIX através da CHAVE, OU VIA DADOS BANCÁRIOS;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É POSSÍVEL GERAR LISTA DE CREDORES PARA PAGAMENTO VIA PIX (INCLX), MAS ESTA DEVE SER EMITIDA EM SEPARADO DOS PAGAMENTOS VIA CRÉDITO EM CONTA.</a:t>
            </a:r>
          </a:p>
        </p:txBody>
      </p:sp>
    </p:spTree>
    <p:extLst>
      <p:ext uri="{BB962C8B-B14F-4D97-AF65-F5344CB8AC3E}">
        <p14:creationId xmlns:p14="http://schemas.microsoft.com/office/powerpoint/2010/main" val="7658059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latin typeface="Perpetua Titling MT"/>
            </a:endParaRPr>
          </a:p>
          <a:p>
            <a:pPr marL="0" indent="0" algn="ctr">
              <a:buNone/>
            </a:pPr>
            <a:endParaRPr lang="en-US">
              <a:solidFill>
                <a:srgbClr val="FFFFFF"/>
              </a:solidFill>
              <a:latin typeface="Perpetua Titling MT"/>
            </a:endParaRPr>
          </a:p>
          <a:p>
            <a:pPr marL="0" indent="0" algn="ctr">
              <a:buNone/>
            </a:pPr>
            <a:r>
              <a:rPr lang="pt-BR" sz="6000">
                <a:solidFill>
                  <a:srgbClr val="FFFFFF"/>
                </a:solidFill>
                <a:latin typeface="Perpetua Titling MT"/>
              </a:rPr>
              <a:t>INTERVALO PARA ALMOÇO</a:t>
            </a:r>
          </a:p>
          <a:p>
            <a:pPr marL="0" indent="0" algn="ctr">
              <a:buNone/>
            </a:pPr>
            <a:r>
              <a:rPr lang="pt-BR" sz="6000">
                <a:solidFill>
                  <a:srgbClr val="FFFFFF"/>
                </a:solidFill>
                <a:latin typeface="Perpetua Titling MT"/>
              </a:rPr>
              <a:t>RETORNO ÀS 13:30 HRS</a:t>
            </a:r>
          </a:p>
          <a:p>
            <a:pPr marL="0" indent="0" algn="ctr">
              <a:buNone/>
            </a:pPr>
            <a:endParaRPr lang="pt-BR">
              <a:latin typeface="Perpetua Titling MT"/>
            </a:endParaRPr>
          </a:p>
          <a:p>
            <a:pPr marL="0" indent="0" algn="just">
              <a:buNone/>
            </a:pPr>
            <a:endParaRPr lang="en-US">
              <a:latin typeface="Perpetua Titling MT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FB5AAA7B-926F-E5ED-86A9-E02C1B60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516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273E6B-67B1-4D67-A2A0-785464AB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9EF1B0BB-0A0A-81A6-0692-C3AC1E96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450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SOLICITAÇÕES DE FINANCEIRO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RECURSOS DA LOA: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SUB-REPASSADO SEMANALMENTE, NA SEGUNDA DE MANHÃ;</a:t>
            </a:r>
            <a:endParaRPr lang="pt-BR"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É DESCONTADO O SALDO EXISTENTE;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IDENTIFICAÇÃO DOS VALORES À SOLICITAR PELO RELATÓRIO DO TESOURO GERENCIAL ou pelo DEMCOMP (VERIFICA saldo: CONPROFIN);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RESPEITAR AS CLASSIFICAÇÕES APURADAS (EXE OU RAP E C OU d);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Saldos recolhidos no penúltimo dia útil do mês.</a:t>
            </a:r>
          </a:p>
        </p:txBody>
      </p:sp>
    </p:spTree>
    <p:extLst>
      <p:ext uri="{BB962C8B-B14F-4D97-AF65-F5344CB8AC3E}">
        <p14:creationId xmlns:p14="http://schemas.microsoft.com/office/powerpoint/2010/main" val="3155544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SOLICITAÇÕES DE FINANCEIRO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RECURSOS DO PNAE: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SUB-REPASSADO SEMANALMENTE, NA SEGUNDA DE MANHÃ;</a:t>
            </a:r>
            <a:endParaRPr lang="pt-BR"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IDENTIFICAÇÃO DOS VALORES À SOLICITAR POR RELATÓRIO DO TESOURO GERENCIAL ou pelo DEMCOMP </a:t>
            </a:r>
            <a:r>
              <a:rPr lang="pt-BR" sz="2600">
                <a:latin typeface="Perpetua Titling MT"/>
              </a:rPr>
              <a:t>(VERIFICA saldo: CONPROFIN)</a:t>
            </a:r>
            <a:r>
              <a:rPr lang="pt-BR">
                <a:latin typeface="Perpetua Titling MT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RESPEITAR AS CLASSIFICAÇÕES APURADAS (EXE OU RAP).</a:t>
            </a:r>
            <a:endParaRPr lang="pt-BR">
              <a:solidFill>
                <a:srgbClr val="FFFFFF"/>
              </a:solidFill>
              <a:latin typeface="Aptos" panose="020B00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960470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SOLICITAÇÕES DE FINANCEIRO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RECURSOS DE TED: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SUB-REPASSADO a CADA 15 dias ou no dia 20 DO MÊS;</a:t>
            </a:r>
            <a:endParaRPr lang="pt-BR"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IDENTIFICAÇÃO DOS VALORES À SOLICITAR POR RELATÓRIO DO TESOURO GERENCIAL OU PELO DEMCOMP </a:t>
            </a:r>
            <a:r>
              <a:rPr lang="pt-BR" sz="2600">
                <a:latin typeface="Perpetua Titling MT"/>
              </a:rPr>
              <a:t>(VERIFICA saldo: CONPROFIN)</a:t>
            </a:r>
            <a:r>
              <a:rPr lang="pt-BR">
                <a:latin typeface="Perpetua Titling MT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RESPEITAR AS CLASSIFICAÇÕES APURADAS (EXE OU RAP E C OU d).</a:t>
            </a:r>
            <a:endParaRPr lang="pt-BR">
              <a:solidFill>
                <a:srgbClr val="FFFFFF"/>
              </a:solidFill>
              <a:latin typeface="Aptos" panose="020B00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8140742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SOLICITAÇÕES DE FINANCEIRO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RECURSOS DE TED: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solidFill>
                  <a:srgbClr val="FFFFFF"/>
                </a:solidFill>
                <a:latin typeface="Perpetua Titling MT"/>
              </a:rPr>
              <a:t>APÓS RECEBIMENTO DO RECURSO, ENVIAR À REITORIA RELAÇÃO COM O NÚMERO E O VALOR DOS EMPENHOS EMITIDOS PARA CADASTRO NO SIMEC;</a:t>
            </a:r>
            <a:endParaRPr lang="pt-BR"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PARA AS EMENDAS, DEVE-SE REALIZAR A LIQUIDAÇÃO ATÉ O DIA 09;</a:t>
            </a:r>
            <a:endParaRPr lang="pt-BR"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>
                <a:latin typeface="Perpetua Titling MT"/>
              </a:rPr>
              <a:t>SE FOR EXE NÃO É NECESSÁRIO EMITIR PF.</a:t>
            </a:r>
            <a:endParaRPr lang="pt-BR">
              <a:solidFill>
                <a:srgbClr val="FFFFFF"/>
              </a:solidFill>
              <a:latin typeface="Aptos" panose="020B00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2365662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55</vt:i4>
      </vt:variant>
    </vt:vector>
  </HeadingPairs>
  <TitlesOfParts>
    <vt:vector size="56" baseType="lpstr">
      <vt:lpstr>Tema do Office</vt:lpstr>
      <vt:lpstr>Apresentação do PowerPoint</vt:lpstr>
      <vt:lpstr>Procedimentos FINANCEIROS</vt:lpstr>
      <vt:lpstr>SOLICITAÇÕES DE FINANCEIRO</vt:lpstr>
      <vt:lpstr>SOLICITAÇÕES DE FINANCEIRO</vt:lpstr>
      <vt:lpstr>SOLICITAÇÕES DE FINANCEIRO</vt:lpstr>
      <vt:lpstr>SOLICITAÇÕES DE FINANCEIRO</vt:lpstr>
      <vt:lpstr>SOLICITAÇÕES DE FINANCEIRO</vt:lpstr>
      <vt:lpstr>SOLICITAÇÕES DE FINANCEIRO</vt:lpstr>
      <vt:lpstr>SOLICITAÇÕES DE FINANCEIRO</vt:lpstr>
      <vt:lpstr>Apresentação do PowerPoint</vt:lpstr>
      <vt:lpstr>PAGAMENTO DEPÓSITOS EM CONTA VINCULADA</vt:lpstr>
      <vt:lpstr>PAGAMENTO DEPÓSITOS EM CONTA VINCULADA</vt:lpstr>
      <vt:lpstr>Apresentação do PowerPoint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LANÇAMENTO NOTAS EFD E SIAFI</vt:lpstr>
      <vt:lpstr>Apresentação do PowerPoint</vt:lpstr>
      <vt:lpstr>LIQUIDAÇÃO COMPRANET CONTRATOS</vt:lpstr>
      <vt:lpstr>LIQUIDAÇÃO COMPRANET CONTRATOS</vt:lpstr>
      <vt:lpstr>Apresentação do PowerPoint</vt:lpstr>
      <vt:lpstr>PAGAMENTO VIA CARGA DE DADOS E PIX</vt:lpstr>
      <vt:lpstr>PAGAMENTO VIA CARGA DE DADOS E PIX</vt:lpstr>
      <vt:lpstr>PAGAMENTO VIA CARGA DE DADOS E PIX</vt:lpstr>
      <vt:lpstr>PAGAMENTO VIA CARGA DE DADOS E PIX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revision>376</cp:revision>
  <dcterms:created xsi:type="dcterms:W3CDTF">2024-08-21T17:53:23Z</dcterms:created>
  <dcterms:modified xsi:type="dcterms:W3CDTF">2024-09-16T21:15:29Z</dcterms:modified>
</cp:coreProperties>
</file>