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9" r:id="rId11"/>
    <p:sldId id="270" r:id="rId12"/>
    <p:sldId id="265" r:id="rId13"/>
    <p:sldId id="267" r:id="rId14"/>
    <p:sldId id="266" r:id="rId15"/>
    <p:sldId id="268" r:id="rId16"/>
    <p:sldId id="272" r:id="rId17"/>
    <p:sldId id="273" r:id="rId18"/>
    <p:sldId id="274" r:id="rId19"/>
    <p:sldId id="275" r:id="rId20"/>
    <p:sldId id="276" r:id="rId21"/>
    <p:sldId id="280" r:id="rId22"/>
    <p:sldId id="277" r:id="rId23"/>
    <p:sldId id="278" r:id="rId24"/>
    <p:sldId id="279" r:id="rId25"/>
    <p:sldId id="281" r:id="rId26"/>
    <p:sldId id="290" r:id="rId27"/>
    <p:sldId id="289" r:id="rId28"/>
    <p:sldId id="288" r:id="rId29"/>
    <p:sldId id="287" r:id="rId30"/>
    <p:sldId id="285" r:id="rId31"/>
    <p:sldId id="282" r:id="rId32"/>
    <p:sldId id="271" r:id="rId33"/>
    <p:sldId id="293" r:id="rId34"/>
    <p:sldId id="292" r:id="rId35"/>
    <p:sldId id="295" r:id="rId36"/>
    <p:sldId id="294" r:id="rId37"/>
    <p:sldId id="297" r:id="rId38"/>
    <p:sldId id="296" r:id="rId39"/>
    <p:sldId id="299" r:id="rId40"/>
    <p:sldId id="298" r:id="rId41"/>
    <p:sldId id="301" r:id="rId42"/>
    <p:sldId id="300" r:id="rId43"/>
    <p:sldId id="302" r:id="rId44"/>
    <p:sldId id="291" r:id="rId4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F1B34D-383F-E7BC-602D-14438F046D10}" v="7" dt="2024-09-16T15:37:51.238"/>
    <p1510:client id="{9D865334-D6D0-C020-04BB-F4CF94D817BC}" v="35" dt="2024-09-16T21:20:58.916"/>
    <p1510:client id="{ECD9DF41-B21A-9089-0B2B-25131BDC16B6}" v="3" dt="2024-09-16T16:11:17.4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50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microsoft.com/office/2015/10/relationships/revisionInfo" Target="revisionInfo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es Laubenstein" userId="S::charles.laubenstein@ifc.edu.br::6bca8896-b967-40c8-8460-3ff22dd82ed9" providerId="AD" clId="Web-{51CF2B46-704E-70A5-3279-C3758645168A}"/>
    <pc:docChg chg="addSld modSld">
      <pc:chgData name="Charles Laubenstein" userId="S::charles.laubenstein@ifc.edu.br::6bca8896-b967-40c8-8460-3ff22dd82ed9" providerId="AD" clId="Web-{51CF2B46-704E-70A5-3279-C3758645168A}" dt="2024-08-21T18:10:43.708" v="89" actId="20577"/>
      <pc:docMkLst>
        <pc:docMk/>
      </pc:docMkLst>
      <pc:sldChg chg="addSp delSp modSp mod setBg">
        <pc:chgData name="Charles Laubenstein" userId="S::charles.laubenstein@ifc.edu.br::6bca8896-b967-40c8-8460-3ff22dd82ed9" providerId="AD" clId="Web-{51CF2B46-704E-70A5-3279-C3758645168A}" dt="2024-08-21T18:10:43.708" v="89" actId="20577"/>
        <pc:sldMkLst>
          <pc:docMk/>
          <pc:sldMk cId="2210866551" sldId="256"/>
        </pc:sldMkLst>
        <pc:spChg chg="mod">
          <ac:chgData name="Charles Laubenstein" userId="S::charles.laubenstein@ifc.edu.br::6bca8896-b967-40c8-8460-3ff22dd82ed9" providerId="AD" clId="Web-{51CF2B46-704E-70A5-3279-C3758645168A}" dt="2024-08-21T18:04:39.074" v="47"/>
          <ac:spMkLst>
            <pc:docMk/>
            <pc:sldMk cId="2210866551" sldId="256"/>
            <ac:spMk id="2" creationId="{00000000-0000-0000-0000-000000000000}"/>
          </ac:spMkLst>
        </pc:spChg>
        <pc:spChg chg="mod ord">
          <ac:chgData name="Charles Laubenstein" userId="S::charles.laubenstein@ifc.edu.br::6bca8896-b967-40c8-8460-3ff22dd82ed9" providerId="AD" clId="Web-{51CF2B46-704E-70A5-3279-C3758645168A}" dt="2024-08-21T18:10:43.708" v="89" actId="20577"/>
          <ac:spMkLst>
            <pc:docMk/>
            <pc:sldMk cId="2210866551" sldId="256"/>
            <ac:spMk id="3" creationId="{00000000-0000-0000-0000-000000000000}"/>
          </ac:spMkLst>
        </pc:spChg>
        <pc:spChg chg="add del">
          <ac:chgData name="Charles Laubenstein" userId="S::charles.laubenstein@ifc.edu.br::6bca8896-b967-40c8-8460-3ff22dd82ed9" providerId="AD" clId="Web-{51CF2B46-704E-70A5-3279-C3758645168A}" dt="2024-08-21T18:02:41.165" v="30"/>
          <ac:spMkLst>
            <pc:docMk/>
            <pc:sldMk cId="2210866551" sldId="256"/>
            <ac:spMk id="8" creationId="{93245F62-CCC4-49E4-B95B-EA6C1E790510}"/>
          </ac:spMkLst>
        </pc:spChg>
        <pc:spChg chg="add del">
          <ac:chgData name="Charles Laubenstein" userId="S::charles.laubenstein@ifc.edu.br::6bca8896-b967-40c8-8460-3ff22dd82ed9" providerId="AD" clId="Web-{51CF2B46-704E-70A5-3279-C3758645168A}" dt="2024-08-21T17:58:51.972" v="6"/>
          <ac:spMkLst>
            <pc:docMk/>
            <pc:sldMk cId="2210866551" sldId="256"/>
            <ac:spMk id="9" creationId="{6F828D28-8E09-41CC-8229-3070B5467A96}"/>
          </ac:spMkLst>
        </pc:spChg>
        <pc:spChg chg="add del">
          <ac:chgData name="Charles Laubenstein" userId="S::charles.laubenstein@ifc.edu.br::6bca8896-b967-40c8-8460-3ff22dd82ed9" providerId="AD" clId="Web-{51CF2B46-704E-70A5-3279-C3758645168A}" dt="2024-08-21T18:02:41.165" v="30"/>
          <ac:spMkLst>
            <pc:docMk/>
            <pc:sldMk cId="2210866551" sldId="256"/>
            <ac:spMk id="10" creationId="{E6C0DD6B-6AA3-448F-9B99-8386295BC1B4}"/>
          </ac:spMkLst>
        </pc:spChg>
        <pc:spChg chg="add del">
          <ac:chgData name="Charles Laubenstein" userId="S::charles.laubenstein@ifc.edu.br::6bca8896-b967-40c8-8460-3ff22dd82ed9" providerId="AD" clId="Web-{51CF2B46-704E-70A5-3279-C3758645168A}" dt="2024-08-21T17:58:51.972" v="6"/>
          <ac:spMkLst>
            <pc:docMk/>
            <pc:sldMk cId="2210866551" sldId="256"/>
            <ac:spMk id="11" creationId="{D5B012D8-7F27-4758-9AC6-C889B154BD73}"/>
          </ac:spMkLst>
        </pc:spChg>
        <pc:spChg chg="add del">
          <ac:chgData name="Charles Laubenstein" userId="S::charles.laubenstein@ifc.edu.br::6bca8896-b967-40c8-8460-3ff22dd82ed9" providerId="AD" clId="Web-{51CF2B46-704E-70A5-3279-C3758645168A}" dt="2024-08-21T18:02:58.478" v="32"/>
          <ac:spMkLst>
            <pc:docMk/>
            <pc:sldMk cId="2210866551" sldId="256"/>
            <ac:spMk id="12" creationId="{F0A604E4-7307-451C-93BE-F1F7E1BF3BF8}"/>
          </ac:spMkLst>
        </pc:spChg>
        <pc:spChg chg="add del">
          <ac:chgData name="Charles Laubenstein" userId="S::charles.laubenstein@ifc.edu.br::6bca8896-b967-40c8-8460-3ff22dd82ed9" providerId="AD" clId="Web-{51CF2B46-704E-70A5-3279-C3758645168A}" dt="2024-08-21T17:58:51.972" v="6"/>
          <ac:spMkLst>
            <pc:docMk/>
            <pc:sldMk cId="2210866551" sldId="256"/>
            <ac:spMk id="13" creationId="{4063B759-00FC-46D1-9898-8E8625268FAF}"/>
          </ac:spMkLst>
        </pc:spChg>
        <pc:spChg chg="add del">
          <ac:chgData name="Charles Laubenstein" userId="S::charles.laubenstein@ifc.edu.br::6bca8896-b967-40c8-8460-3ff22dd82ed9" providerId="AD" clId="Web-{51CF2B46-704E-70A5-3279-C3758645168A}" dt="2024-08-21T18:02:58.478" v="32"/>
          <ac:spMkLst>
            <pc:docMk/>
            <pc:sldMk cId="2210866551" sldId="256"/>
            <ac:spMk id="14" creationId="{F7F3A0AA-35E5-4085-942B-737839030604}"/>
          </ac:spMkLst>
        </pc:spChg>
        <pc:spChg chg="add del">
          <ac:chgData name="Charles Laubenstein" userId="S::charles.laubenstein@ifc.edu.br::6bca8896-b967-40c8-8460-3ff22dd82ed9" providerId="AD" clId="Web-{51CF2B46-704E-70A5-3279-C3758645168A}" dt="2024-08-21T17:58:58.644" v="8"/>
          <ac:spMkLst>
            <pc:docMk/>
            <pc:sldMk cId="2210866551" sldId="256"/>
            <ac:spMk id="15" creationId="{ECC07320-C2CA-4E29-8481-9D9E143C7788}"/>
          </ac:spMkLst>
        </pc:spChg>
        <pc:spChg chg="add del">
          <ac:chgData name="Charles Laubenstein" userId="S::charles.laubenstein@ifc.edu.br::6bca8896-b967-40c8-8460-3ff22dd82ed9" providerId="AD" clId="Web-{51CF2B46-704E-70A5-3279-C3758645168A}" dt="2024-08-21T17:58:58.644" v="8"/>
          <ac:spMkLst>
            <pc:docMk/>
            <pc:sldMk cId="2210866551" sldId="256"/>
            <ac:spMk id="16" creationId="{178FB36B-5BFE-42CA-BC60-1115E0D95EEC}"/>
          </ac:spMkLst>
        </pc:spChg>
        <pc:spChg chg="add del">
          <ac:chgData name="Charles Laubenstein" userId="S::charles.laubenstein@ifc.edu.br::6bca8896-b967-40c8-8460-3ff22dd82ed9" providerId="AD" clId="Web-{51CF2B46-704E-70A5-3279-C3758645168A}" dt="2024-08-21T18:02:58.478" v="32"/>
          <ac:spMkLst>
            <pc:docMk/>
            <pc:sldMk cId="2210866551" sldId="256"/>
            <ac:spMk id="17" creationId="{E37EECFC-A684-4391-AE85-4CDAF5565F61}"/>
          </ac:spMkLst>
        </pc:spChg>
        <pc:spChg chg="add del">
          <ac:chgData name="Charles Laubenstein" userId="S::charles.laubenstein@ifc.edu.br::6bca8896-b967-40c8-8460-3ff22dd82ed9" providerId="AD" clId="Web-{51CF2B46-704E-70A5-3279-C3758645168A}" dt="2024-08-21T17:59:02.456" v="10"/>
          <ac:spMkLst>
            <pc:docMk/>
            <pc:sldMk cId="2210866551" sldId="256"/>
            <ac:spMk id="18" creationId="{C1DD1A8A-57D5-4A81-AD04-532B043C5611}"/>
          </ac:spMkLst>
        </pc:spChg>
        <pc:spChg chg="add del">
          <ac:chgData name="Charles Laubenstein" userId="S::charles.laubenstein@ifc.edu.br::6bca8896-b967-40c8-8460-3ff22dd82ed9" providerId="AD" clId="Web-{51CF2B46-704E-70A5-3279-C3758645168A}" dt="2024-08-21T17:59:02.456" v="10"/>
          <ac:spMkLst>
            <pc:docMk/>
            <pc:sldMk cId="2210866551" sldId="256"/>
            <ac:spMk id="19" creationId="{007891EC-4501-44ED-A8C8-B11B6DB767AB}"/>
          </ac:spMkLst>
        </pc:spChg>
        <pc:spChg chg="add del">
          <ac:chgData name="Charles Laubenstein" userId="S::charles.laubenstein@ifc.edu.br::6bca8896-b967-40c8-8460-3ff22dd82ed9" providerId="AD" clId="Web-{51CF2B46-704E-70A5-3279-C3758645168A}" dt="2024-08-21T18:02:58.478" v="32"/>
          <ac:spMkLst>
            <pc:docMk/>
            <pc:sldMk cId="2210866551" sldId="256"/>
            <ac:spMk id="20" creationId="{402F5C38-C747-4173-ABBF-656E39E82130}"/>
          </ac:spMkLst>
        </pc:spChg>
        <pc:spChg chg="add del">
          <ac:chgData name="Charles Laubenstein" userId="S::charles.laubenstein@ifc.edu.br::6bca8896-b967-40c8-8460-3ff22dd82ed9" providerId="AD" clId="Web-{51CF2B46-704E-70A5-3279-C3758645168A}" dt="2024-08-21T17:59:05.441" v="12"/>
          <ac:spMkLst>
            <pc:docMk/>
            <pc:sldMk cId="2210866551" sldId="256"/>
            <ac:spMk id="21" creationId="{B5A8AFA4-5C32-4100-9C6D-839A47E15FA0}"/>
          </ac:spMkLst>
        </pc:spChg>
        <pc:spChg chg="add del">
          <ac:chgData name="Charles Laubenstein" userId="S::charles.laubenstein@ifc.edu.br::6bca8896-b967-40c8-8460-3ff22dd82ed9" providerId="AD" clId="Web-{51CF2B46-704E-70A5-3279-C3758645168A}" dt="2024-08-21T17:59:05.441" v="12"/>
          <ac:spMkLst>
            <pc:docMk/>
            <pc:sldMk cId="2210866551" sldId="256"/>
            <ac:spMk id="22" creationId="{96B5F253-7949-47C2-9DBD-1570ECDA2296}"/>
          </ac:spMkLst>
        </pc:spChg>
        <pc:spChg chg="add del">
          <ac:chgData name="Charles Laubenstein" userId="S::charles.laubenstein@ifc.edu.br::6bca8896-b967-40c8-8460-3ff22dd82ed9" providerId="AD" clId="Web-{51CF2B46-704E-70A5-3279-C3758645168A}" dt="2024-08-21T17:59:07.894" v="14"/>
          <ac:spMkLst>
            <pc:docMk/>
            <pc:sldMk cId="2210866551" sldId="256"/>
            <ac:spMk id="24" creationId="{ECC07320-C2CA-4E29-8481-9D9E143C7788}"/>
          </ac:spMkLst>
        </pc:spChg>
        <pc:spChg chg="add del">
          <ac:chgData name="Charles Laubenstein" userId="S::charles.laubenstein@ifc.edu.br::6bca8896-b967-40c8-8460-3ff22dd82ed9" providerId="AD" clId="Web-{51CF2B46-704E-70A5-3279-C3758645168A}" dt="2024-08-21T17:59:07.894" v="14"/>
          <ac:spMkLst>
            <pc:docMk/>
            <pc:sldMk cId="2210866551" sldId="256"/>
            <ac:spMk id="25" creationId="{178FB36B-5BFE-42CA-BC60-1115E0D95EEC}"/>
          </ac:spMkLst>
        </pc:spChg>
        <pc:spChg chg="add del">
          <ac:chgData name="Charles Laubenstein" userId="S::charles.laubenstein@ifc.edu.br::6bca8896-b967-40c8-8460-3ff22dd82ed9" providerId="AD" clId="Web-{51CF2B46-704E-70A5-3279-C3758645168A}" dt="2024-08-21T18:03:32.056" v="38"/>
          <ac:spMkLst>
            <pc:docMk/>
            <pc:sldMk cId="2210866551" sldId="256"/>
            <ac:spMk id="26" creationId="{870A1295-61BC-4214-AA3E-D396673024D0}"/>
          </ac:spMkLst>
        </pc:spChg>
        <pc:spChg chg="add del">
          <ac:chgData name="Charles Laubenstein" userId="S::charles.laubenstein@ifc.edu.br::6bca8896-b967-40c8-8460-3ff22dd82ed9" providerId="AD" clId="Web-{51CF2B46-704E-70A5-3279-C3758645168A}" dt="2024-08-21T18:01:57.867" v="26"/>
          <ac:spMkLst>
            <pc:docMk/>
            <pc:sldMk cId="2210866551" sldId="256"/>
            <ac:spMk id="27" creationId="{0671A8AE-40A1-4631-A6B8-581AFF065482}"/>
          </ac:spMkLst>
        </pc:spChg>
        <pc:spChg chg="add del">
          <ac:chgData name="Charles Laubenstein" userId="S::charles.laubenstein@ifc.edu.br::6bca8896-b967-40c8-8460-3ff22dd82ed9" providerId="AD" clId="Web-{51CF2B46-704E-70A5-3279-C3758645168A}" dt="2024-08-21T18:01:57.867" v="26"/>
          <ac:spMkLst>
            <pc:docMk/>
            <pc:sldMk cId="2210866551" sldId="256"/>
            <ac:spMk id="28" creationId="{AB58EF07-17C2-48CF-ABB0-EEF1F17CB8F0}"/>
          </ac:spMkLst>
        </pc:spChg>
        <pc:spChg chg="add del">
          <ac:chgData name="Charles Laubenstein" userId="S::charles.laubenstein@ifc.edu.br::6bca8896-b967-40c8-8460-3ff22dd82ed9" providerId="AD" clId="Web-{51CF2B46-704E-70A5-3279-C3758645168A}" dt="2024-08-21T18:01:57.867" v="26"/>
          <ac:spMkLst>
            <pc:docMk/>
            <pc:sldMk cId="2210866551" sldId="256"/>
            <ac:spMk id="29" creationId="{AF2F604E-43BE-4DC3-B983-E071523364F8}"/>
          </ac:spMkLst>
        </pc:spChg>
        <pc:spChg chg="add del">
          <ac:chgData name="Charles Laubenstein" userId="S::charles.laubenstein@ifc.edu.br::6bca8896-b967-40c8-8460-3ff22dd82ed9" providerId="AD" clId="Web-{51CF2B46-704E-70A5-3279-C3758645168A}" dt="2024-08-21T18:01:57.867" v="26"/>
          <ac:spMkLst>
            <pc:docMk/>
            <pc:sldMk cId="2210866551" sldId="256"/>
            <ac:spMk id="30" creationId="{08C9B587-E65E-4B52-B37C-ABEBB6E87928}"/>
          </ac:spMkLst>
        </pc:spChg>
        <pc:spChg chg="add del">
          <ac:chgData name="Charles Laubenstein" userId="S::charles.laubenstein@ifc.edu.br::6bca8896-b967-40c8-8460-3ff22dd82ed9" providerId="AD" clId="Web-{51CF2B46-704E-70A5-3279-C3758645168A}" dt="2024-08-21T18:01:06.115" v="20"/>
          <ac:spMkLst>
            <pc:docMk/>
            <pc:sldMk cId="2210866551" sldId="256"/>
            <ac:spMk id="35" creationId="{2151139A-886F-4B97-8815-729AD3831BBD}"/>
          </ac:spMkLst>
        </pc:spChg>
        <pc:spChg chg="add del">
          <ac:chgData name="Charles Laubenstein" userId="S::charles.laubenstein@ifc.edu.br::6bca8896-b967-40c8-8460-3ff22dd82ed9" providerId="AD" clId="Web-{51CF2B46-704E-70A5-3279-C3758645168A}" dt="2024-08-21T18:01:06.115" v="20"/>
          <ac:spMkLst>
            <pc:docMk/>
            <pc:sldMk cId="2210866551" sldId="256"/>
            <ac:spMk id="37" creationId="{AB5E08C4-8CDD-4623-A5B8-E998C6DEE3B7}"/>
          </ac:spMkLst>
        </pc:spChg>
        <pc:spChg chg="add del">
          <ac:chgData name="Charles Laubenstein" userId="S::charles.laubenstein@ifc.edu.br::6bca8896-b967-40c8-8460-3ff22dd82ed9" providerId="AD" clId="Web-{51CF2B46-704E-70A5-3279-C3758645168A}" dt="2024-08-21T18:01:06.115" v="20"/>
          <ac:spMkLst>
            <pc:docMk/>
            <pc:sldMk cId="2210866551" sldId="256"/>
            <ac:spMk id="39" creationId="{15F33878-D502-4FFA-8ACE-F2AECDB2A23F}"/>
          </ac:spMkLst>
        </pc:spChg>
        <pc:spChg chg="add del">
          <ac:chgData name="Charles Laubenstein" userId="S::charles.laubenstein@ifc.edu.br::6bca8896-b967-40c8-8460-3ff22dd82ed9" providerId="AD" clId="Web-{51CF2B46-704E-70A5-3279-C3758645168A}" dt="2024-08-21T18:01:06.115" v="20"/>
          <ac:spMkLst>
            <pc:docMk/>
            <pc:sldMk cId="2210866551" sldId="256"/>
            <ac:spMk id="41" creationId="{D3539FEE-81D3-4406-802E-60B20B16F4F6}"/>
          </ac:spMkLst>
        </pc:spChg>
        <pc:spChg chg="add del">
          <ac:chgData name="Charles Laubenstein" userId="S::charles.laubenstein@ifc.edu.br::6bca8896-b967-40c8-8460-3ff22dd82ed9" providerId="AD" clId="Web-{51CF2B46-704E-70A5-3279-C3758645168A}" dt="2024-08-21T18:01:06.115" v="20"/>
          <ac:spMkLst>
            <pc:docMk/>
            <pc:sldMk cId="2210866551" sldId="256"/>
            <ac:spMk id="43" creationId="{DC701763-729E-462F-A5A8-E0DEFEB1E2E4}"/>
          </ac:spMkLst>
        </pc:spChg>
        <pc:spChg chg="add">
          <ac:chgData name="Charles Laubenstein" userId="S::charles.laubenstein@ifc.edu.br::6bca8896-b967-40c8-8460-3ff22dd82ed9" providerId="AD" clId="Web-{51CF2B46-704E-70A5-3279-C3758645168A}" dt="2024-08-21T18:04:39.074" v="47"/>
          <ac:spMkLst>
            <pc:docMk/>
            <pc:sldMk cId="2210866551" sldId="256"/>
            <ac:spMk id="44" creationId="{F0A604E4-7307-451C-93BE-F1F7E1BF3BF8}"/>
          </ac:spMkLst>
        </pc:spChg>
        <pc:spChg chg="add del">
          <ac:chgData name="Charles Laubenstein" userId="S::charles.laubenstein@ifc.edu.br::6bca8896-b967-40c8-8460-3ff22dd82ed9" providerId="AD" clId="Web-{51CF2B46-704E-70A5-3279-C3758645168A}" dt="2024-08-21T18:01:49.460" v="22"/>
          <ac:spMkLst>
            <pc:docMk/>
            <pc:sldMk cId="2210866551" sldId="256"/>
            <ac:spMk id="45" creationId="{27BDFED6-6E33-4606-AFE2-886ADB1C018E}"/>
          </ac:spMkLst>
        </pc:spChg>
        <pc:spChg chg="add del">
          <ac:chgData name="Charles Laubenstein" userId="S::charles.laubenstein@ifc.edu.br::6bca8896-b967-40c8-8460-3ff22dd82ed9" providerId="AD" clId="Web-{51CF2B46-704E-70A5-3279-C3758645168A}" dt="2024-08-21T18:01:49.460" v="22"/>
          <ac:spMkLst>
            <pc:docMk/>
            <pc:sldMk cId="2210866551" sldId="256"/>
            <ac:spMk id="46" creationId="{890DEF05-784E-4B61-89E4-04C4ECF4E5A0}"/>
          </ac:spMkLst>
        </pc:spChg>
        <pc:spChg chg="add">
          <ac:chgData name="Charles Laubenstein" userId="S::charles.laubenstein@ifc.edu.br::6bca8896-b967-40c8-8460-3ff22dd82ed9" providerId="AD" clId="Web-{51CF2B46-704E-70A5-3279-C3758645168A}" dt="2024-08-21T18:04:39.074" v="47"/>
          <ac:spMkLst>
            <pc:docMk/>
            <pc:sldMk cId="2210866551" sldId="256"/>
            <ac:spMk id="49" creationId="{F7F3A0AA-35E5-4085-942B-737839030604}"/>
          </ac:spMkLst>
        </pc:spChg>
        <pc:spChg chg="add">
          <ac:chgData name="Charles Laubenstein" userId="S::charles.laubenstein@ifc.edu.br::6bca8896-b967-40c8-8460-3ff22dd82ed9" providerId="AD" clId="Web-{51CF2B46-704E-70A5-3279-C3758645168A}" dt="2024-08-21T18:04:39.074" v="47"/>
          <ac:spMkLst>
            <pc:docMk/>
            <pc:sldMk cId="2210866551" sldId="256"/>
            <ac:spMk id="51" creationId="{402F5C38-C747-4173-ABBF-656E39E82130}"/>
          </ac:spMkLst>
        </pc:spChg>
        <pc:spChg chg="add">
          <ac:chgData name="Charles Laubenstein" userId="S::charles.laubenstein@ifc.edu.br::6bca8896-b967-40c8-8460-3ff22dd82ed9" providerId="AD" clId="Web-{51CF2B46-704E-70A5-3279-C3758645168A}" dt="2024-08-21T18:04:39.074" v="47"/>
          <ac:spMkLst>
            <pc:docMk/>
            <pc:sldMk cId="2210866551" sldId="256"/>
            <ac:spMk id="53" creationId="{E37EECFC-A684-4391-AE85-4CDAF5565F61}"/>
          </ac:spMkLst>
        </pc:spChg>
        <pc:grpChg chg="add del">
          <ac:chgData name="Charles Laubenstein" userId="S::charles.laubenstein@ifc.edu.br::6bca8896-b967-40c8-8460-3ff22dd82ed9" providerId="AD" clId="Web-{51CF2B46-704E-70A5-3279-C3758645168A}" dt="2024-08-21T18:03:32.056" v="38"/>
          <ac:grpSpMkLst>
            <pc:docMk/>
            <pc:sldMk cId="2210866551" sldId="256"/>
            <ac:grpSpMk id="31" creationId="{0B139475-2B26-4CA9-9413-DE741E49F7BB}"/>
          </ac:grpSpMkLst>
        </pc:grpChg>
        <pc:grpChg chg="add del">
          <ac:chgData name="Charles Laubenstein" userId="S::charles.laubenstein@ifc.edu.br::6bca8896-b967-40c8-8460-3ff22dd82ed9" providerId="AD" clId="Web-{51CF2B46-704E-70A5-3279-C3758645168A}" dt="2024-08-21T18:04:39.074" v="47"/>
          <ac:grpSpMkLst>
            <pc:docMk/>
            <pc:sldMk cId="2210866551" sldId="256"/>
            <ac:grpSpMk id="38" creationId="{BE6E7D98-3D55-80C4-C8EA-40EC70EB12A7}"/>
          </ac:grpSpMkLst>
        </pc:grpChg>
        <pc:picChg chg="add del mod ord">
          <ac:chgData name="Charles Laubenstein" userId="S::charles.laubenstein@ifc.edu.br::6bca8896-b967-40c8-8460-3ff22dd82ed9" providerId="AD" clId="Web-{51CF2B46-704E-70A5-3279-C3758645168A}" dt="2024-08-21T18:02:01.820" v="27"/>
          <ac:picMkLst>
            <pc:docMk/>
            <pc:sldMk cId="2210866551" sldId="256"/>
            <ac:picMk id="4" creationId="{78A41962-026A-CEFD-32EC-194913F38833}"/>
          </ac:picMkLst>
        </pc:picChg>
        <pc:picChg chg="add del mod ord">
          <ac:chgData name="Charles Laubenstein" userId="S::charles.laubenstein@ifc.edu.br::6bca8896-b967-40c8-8460-3ff22dd82ed9" providerId="AD" clId="Web-{51CF2B46-704E-70A5-3279-C3758645168A}" dt="2024-08-21T18:01:52.523" v="24"/>
          <ac:picMkLst>
            <pc:docMk/>
            <pc:sldMk cId="2210866551" sldId="256"/>
            <ac:picMk id="5" creationId="{32A2409B-FA42-D4DB-7B86-54CE84DB5C5A}"/>
          </ac:picMkLst>
        </pc:picChg>
        <pc:picChg chg="add del mod">
          <ac:chgData name="Charles Laubenstein" userId="S::charles.laubenstein@ifc.edu.br::6bca8896-b967-40c8-8460-3ff22dd82ed9" providerId="AD" clId="Web-{51CF2B46-704E-70A5-3279-C3758645168A}" dt="2024-08-21T18:02:59.353" v="33"/>
          <ac:picMkLst>
            <pc:docMk/>
            <pc:sldMk cId="2210866551" sldId="256"/>
            <ac:picMk id="6" creationId="{BCDD0617-00A8-CD51-1E7B-29B2E6684843}"/>
          </ac:picMkLst>
        </pc:picChg>
        <pc:picChg chg="add mod">
          <ac:chgData name="Charles Laubenstein" userId="S::charles.laubenstein@ifc.edu.br::6bca8896-b967-40c8-8460-3ff22dd82ed9" providerId="AD" clId="Web-{51CF2B46-704E-70A5-3279-C3758645168A}" dt="2024-08-21T18:07:49.016" v="59" actId="14100"/>
          <ac:picMkLst>
            <pc:docMk/>
            <pc:sldMk cId="2210866551" sldId="256"/>
            <ac:picMk id="7" creationId="{6709454D-3587-BB8E-F06E-3444EB2081B5}"/>
          </ac:picMkLst>
        </pc:picChg>
        <pc:picChg chg="add del mod">
          <ac:chgData name="Charles Laubenstein" userId="S::charles.laubenstein@ifc.edu.br::6bca8896-b967-40c8-8460-3ff22dd82ed9" providerId="AD" clId="Web-{51CF2B46-704E-70A5-3279-C3758645168A}" dt="2024-08-21T18:06:58.983" v="52"/>
          <ac:picMkLst>
            <pc:docMk/>
            <pc:sldMk cId="2210866551" sldId="256"/>
            <ac:picMk id="48" creationId="{19BF8E5E-1540-1909-9E4A-4296D613EAB5}"/>
          </ac:picMkLst>
        </pc:picChg>
        <pc:picChg chg="add mod">
          <ac:chgData name="Charles Laubenstein" userId="S::charles.laubenstein@ifc.edu.br::6bca8896-b967-40c8-8460-3ff22dd82ed9" providerId="AD" clId="Web-{51CF2B46-704E-70A5-3279-C3758645168A}" dt="2024-08-21T18:07:29.390" v="55" actId="14100"/>
          <ac:picMkLst>
            <pc:docMk/>
            <pc:sldMk cId="2210866551" sldId="256"/>
            <ac:picMk id="50" creationId="{D24063AD-6103-4CB8-5617-62F6C29CBA4B}"/>
          </ac:picMkLst>
        </pc:picChg>
        <pc:cxnChg chg="add del">
          <ac:chgData name="Charles Laubenstein" userId="S::charles.laubenstein@ifc.edu.br::6bca8896-b967-40c8-8460-3ff22dd82ed9" providerId="AD" clId="Web-{51CF2B46-704E-70A5-3279-C3758645168A}" dt="2024-08-21T18:03:28.760" v="36"/>
          <ac:cxnSpMkLst>
            <pc:docMk/>
            <pc:sldMk cId="2210866551" sldId="256"/>
            <ac:cxnSpMk id="23" creationId="{7667AA61-5C27-F30F-D229-06CBE5709F33}"/>
          </ac:cxnSpMkLst>
        </pc:cxnChg>
        <pc:cxnChg chg="add del">
          <ac:chgData name="Charles Laubenstein" userId="S::charles.laubenstein@ifc.edu.br::6bca8896-b967-40c8-8460-3ff22dd82ed9" providerId="AD" clId="Web-{51CF2B46-704E-70A5-3279-C3758645168A}" dt="2024-08-21T18:01:49.460" v="22"/>
          <ac:cxnSpMkLst>
            <pc:docMk/>
            <pc:sldMk cId="2210866551" sldId="256"/>
            <ac:cxnSpMk id="47" creationId="{C41BAEC7-F7B0-4224-8B18-8F74B7D87F0B}"/>
          </ac:cxnSpMkLst>
        </pc:cxnChg>
      </pc:sldChg>
      <pc:sldChg chg="addSp delSp modSp new mod setBg setClrOvrMap">
        <pc:chgData name="Charles Laubenstein" userId="S::charles.laubenstein@ifc.edu.br::6bca8896-b967-40c8-8460-3ff22dd82ed9" providerId="AD" clId="Web-{51CF2B46-704E-70A5-3279-C3758645168A}" dt="2024-08-21T18:10:00.613" v="83" actId="20577"/>
        <pc:sldMkLst>
          <pc:docMk/>
          <pc:sldMk cId="3138961328" sldId="257"/>
        </pc:sldMkLst>
        <pc:spChg chg="add del mod ord">
          <ac:chgData name="Charles Laubenstein" userId="S::charles.laubenstein@ifc.edu.br::6bca8896-b967-40c8-8460-3ff22dd82ed9" providerId="AD" clId="Web-{51CF2B46-704E-70A5-3279-C3758645168A}" dt="2024-08-21T18:10:00.613" v="83" actId="20577"/>
          <ac:spMkLst>
            <pc:docMk/>
            <pc:sldMk cId="3138961328" sldId="257"/>
            <ac:spMk id="2" creationId="{64E69B15-9D16-2486-3C91-6B41E6CE1217}"/>
          </ac:spMkLst>
        </pc:spChg>
        <pc:spChg chg="add del">
          <ac:chgData name="Charles Laubenstein" userId="S::charles.laubenstein@ifc.edu.br::6bca8896-b967-40c8-8460-3ff22dd82ed9" providerId="AD" clId="Web-{51CF2B46-704E-70A5-3279-C3758645168A}" dt="2024-08-21T18:08:57.002" v="71"/>
          <ac:spMkLst>
            <pc:docMk/>
            <pc:sldMk cId="3138961328" sldId="257"/>
            <ac:spMk id="3" creationId="{4EDF7BFE-B987-A8D5-5E4B-C40BAEB468CD}"/>
          </ac:spMkLst>
        </pc:spChg>
        <pc:spChg chg="add">
          <ac:chgData name="Charles Laubenstein" userId="S::charles.laubenstein@ifc.edu.br::6bca8896-b967-40c8-8460-3ff22dd82ed9" providerId="AD" clId="Web-{51CF2B46-704E-70A5-3279-C3758645168A}" dt="2024-08-21T18:09:21.003" v="72"/>
          <ac:spMkLst>
            <pc:docMk/>
            <pc:sldMk cId="3138961328" sldId="257"/>
            <ac:spMk id="7" creationId="{66D85116-664F-F874-A3DB-EE3D03BE3021}"/>
          </ac:spMkLst>
        </pc:spChg>
        <pc:spChg chg="add del">
          <ac:chgData name="Charles Laubenstein" userId="S::charles.laubenstein@ifc.edu.br::6bca8896-b967-40c8-8460-3ff22dd82ed9" providerId="AD" clId="Web-{51CF2B46-704E-70A5-3279-C3758645168A}" dt="2024-08-21T18:04:21.276" v="43"/>
          <ac:spMkLst>
            <pc:docMk/>
            <pc:sldMk cId="3138961328" sldId="257"/>
            <ac:spMk id="9" creationId="{2D2B266D-3625-4584-A5C3-7D3F672CFF30}"/>
          </ac:spMkLst>
        </pc:spChg>
        <pc:spChg chg="add del">
          <ac:chgData name="Charles Laubenstein" userId="S::charles.laubenstein@ifc.edu.br::6bca8896-b967-40c8-8460-3ff22dd82ed9" providerId="AD" clId="Web-{51CF2B46-704E-70A5-3279-C3758645168A}" dt="2024-08-21T18:04:21.276" v="43"/>
          <ac:spMkLst>
            <pc:docMk/>
            <pc:sldMk cId="3138961328" sldId="257"/>
            <ac:spMk id="11" creationId="{C463B99A-73EE-4FBB-B7C4-F9F9BCC25C65}"/>
          </ac:spMkLst>
        </pc:spChg>
        <pc:spChg chg="add">
          <ac:chgData name="Charles Laubenstein" userId="S::charles.laubenstein@ifc.edu.br::6bca8896-b967-40c8-8460-3ff22dd82ed9" providerId="AD" clId="Web-{51CF2B46-704E-70A5-3279-C3758645168A}" dt="2024-08-21T18:09:21.003" v="72"/>
          <ac:spMkLst>
            <pc:docMk/>
            <pc:sldMk cId="3138961328" sldId="257"/>
            <ac:spMk id="12" creationId="{9228552E-C8B1-4A80-8448-0787CE0FC704}"/>
          </ac:spMkLst>
        </pc:spChg>
        <pc:spChg chg="add del">
          <ac:chgData name="Charles Laubenstein" userId="S::charles.laubenstein@ifc.edu.br::6bca8896-b967-40c8-8460-3ff22dd82ed9" providerId="AD" clId="Web-{51CF2B46-704E-70A5-3279-C3758645168A}" dt="2024-08-21T18:04:21.276" v="43"/>
          <ac:spMkLst>
            <pc:docMk/>
            <pc:sldMk cId="3138961328" sldId="257"/>
            <ac:spMk id="13" creationId="{A5D2A5D1-BA0D-47D3-B051-DA7743C46E28}"/>
          </ac:spMkLst>
        </pc:spChg>
        <pc:picChg chg="add del mod ord">
          <ac:chgData name="Charles Laubenstein" userId="S::charles.laubenstein@ifc.edu.br::6bca8896-b967-40c8-8460-3ff22dd82ed9" providerId="AD" clId="Web-{51CF2B46-704E-70A5-3279-C3758645168A}" dt="2024-08-21T18:04:22.370" v="44"/>
          <ac:picMkLst>
            <pc:docMk/>
            <pc:sldMk cId="3138961328" sldId="257"/>
            <ac:picMk id="4" creationId="{1C45176A-317C-E679-2F68-ECAB7139CAAD}"/>
          </ac:picMkLst>
        </pc:picChg>
        <pc:picChg chg="add mod ord">
          <ac:chgData name="Charles Laubenstein" userId="S::charles.laubenstein@ifc.edu.br::6bca8896-b967-40c8-8460-3ff22dd82ed9" providerId="AD" clId="Web-{51CF2B46-704E-70A5-3279-C3758645168A}" dt="2024-08-21T18:09:21.003" v="72"/>
          <ac:picMkLst>
            <pc:docMk/>
            <pc:sldMk cId="3138961328" sldId="257"/>
            <ac:picMk id="5" creationId="{24126F61-F73B-8822-0311-D3DECE193A9A}"/>
          </ac:picMkLst>
        </pc:picChg>
      </pc:sldChg>
    </pc:docChg>
  </pc:docChgLst>
  <pc:docChgLst>
    <pc:chgData name="Charles Laubenstein" userId="S::charles.laubenstein@ifc.edu.br::6bca8896-b967-40c8-8460-3ff22dd82ed9" providerId="AD" clId="Web-{8B5187DB-56D6-ACDE-F864-3F6FE835819D}"/>
    <pc:docChg chg="modSld">
      <pc:chgData name="Charles Laubenstein" userId="S::charles.laubenstein@ifc.edu.br::6bca8896-b967-40c8-8460-3ff22dd82ed9" providerId="AD" clId="Web-{8B5187DB-56D6-ACDE-F864-3F6FE835819D}" dt="2024-09-10T19:55:05.620" v="6" actId="20577"/>
      <pc:docMkLst>
        <pc:docMk/>
      </pc:docMkLst>
      <pc:sldChg chg="modSp">
        <pc:chgData name="Charles Laubenstein" userId="S::charles.laubenstein@ifc.edu.br::6bca8896-b967-40c8-8460-3ff22dd82ed9" providerId="AD" clId="Web-{8B5187DB-56D6-ACDE-F864-3F6FE835819D}" dt="2024-09-10T19:55:05.620" v="6" actId="20577"/>
        <pc:sldMkLst>
          <pc:docMk/>
          <pc:sldMk cId="2210866551" sldId="256"/>
        </pc:sldMkLst>
        <pc:spChg chg="mod">
          <ac:chgData name="Charles Laubenstein" userId="S::charles.laubenstein@ifc.edu.br::6bca8896-b967-40c8-8460-3ff22dd82ed9" providerId="AD" clId="Web-{8B5187DB-56D6-ACDE-F864-3F6FE835819D}" dt="2024-09-10T19:55:05.620" v="6" actId="20577"/>
          <ac:spMkLst>
            <pc:docMk/>
            <pc:sldMk cId="2210866551" sldId="256"/>
            <ac:spMk id="3" creationId="{00000000-0000-0000-0000-000000000000}"/>
          </ac:spMkLst>
        </pc:spChg>
      </pc:sldChg>
      <pc:sldChg chg="modSp">
        <pc:chgData name="Charles Laubenstein" userId="S::charles.laubenstein@ifc.edu.br::6bca8896-b967-40c8-8460-3ff22dd82ed9" providerId="AD" clId="Web-{8B5187DB-56D6-ACDE-F864-3F6FE835819D}" dt="2024-09-10T19:54:45.619" v="1" actId="20577"/>
        <pc:sldMkLst>
          <pc:docMk/>
          <pc:sldMk cId="4161800008" sldId="273"/>
        </pc:sldMkLst>
        <pc:spChg chg="mod">
          <ac:chgData name="Charles Laubenstein" userId="S::charles.laubenstein@ifc.edu.br::6bca8896-b967-40c8-8460-3ff22dd82ed9" providerId="AD" clId="Web-{8B5187DB-56D6-ACDE-F864-3F6FE835819D}" dt="2024-09-10T19:54:45.619" v="1" actId="20577"/>
          <ac:spMkLst>
            <pc:docMk/>
            <pc:sldMk cId="4161800008" sldId="273"/>
            <ac:spMk id="7" creationId="{66D85116-664F-F874-A3DB-EE3D03BE3021}"/>
          </ac:spMkLst>
        </pc:spChg>
      </pc:sldChg>
      <pc:sldChg chg="modSp">
        <pc:chgData name="Charles Laubenstein" userId="S::charles.laubenstein@ifc.edu.br::6bca8896-b967-40c8-8460-3ff22dd82ed9" providerId="AD" clId="Web-{8B5187DB-56D6-ACDE-F864-3F6FE835819D}" dt="2024-09-10T19:54:23.166" v="0" actId="20577"/>
        <pc:sldMkLst>
          <pc:docMk/>
          <pc:sldMk cId="1922627207" sldId="290"/>
        </pc:sldMkLst>
        <pc:spChg chg="mod">
          <ac:chgData name="Charles Laubenstein" userId="S::charles.laubenstein@ifc.edu.br::6bca8896-b967-40c8-8460-3ff22dd82ed9" providerId="AD" clId="Web-{8B5187DB-56D6-ACDE-F864-3F6FE835819D}" dt="2024-09-10T19:54:23.166" v="0" actId="20577"/>
          <ac:spMkLst>
            <pc:docMk/>
            <pc:sldMk cId="1922627207" sldId="290"/>
            <ac:spMk id="7" creationId="{66D85116-664F-F874-A3DB-EE3D03BE3021}"/>
          </ac:spMkLst>
        </pc:spChg>
      </pc:sldChg>
    </pc:docChg>
  </pc:docChgLst>
  <pc:docChgLst>
    <pc:chgData name="Charles Laubenstein" userId="S::charles.laubenstein@ifc.edu.br::6bca8896-b967-40c8-8460-3ff22dd82ed9" providerId="AD" clId="Web-{E7CDB631-E97E-1A20-E9EA-B61E16DBC4E2}"/>
    <pc:docChg chg="addSld delSld modSld sldOrd">
      <pc:chgData name="Charles Laubenstein" userId="S::charles.laubenstein@ifc.edu.br::6bca8896-b967-40c8-8460-3ff22dd82ed9" providerId="AD" clId="Web-{E7CDB631-E97E-1A20-E9EA-B61E16DBC4E2}" dt="2024-08-26T14:42:30.374" v="798" actId="20577"/>
      <pc:docMkLst>
        <pc:docMk/>
      </pc:docMkLst>
      <pc:sldChg chg="modSp">
        <pc:chgData name="Charles Laubenstein" userId="S::charles.laubenstein@ifc.edu.br::6bca8896-b967-40c8-8460-3ff22dd82ed9" providerId="AD" clId="Web-{E7CDB631-E97E-1A20-E9EA-B61E16DBC4E2}" dt="2024-08-26T13:42:35.965" v="1" actId="20577"/>
        <pc:sldMkLst>
          <pc:docMk/>
          <pc:sldMk cId="3964882924" sldId="264"/>
        </pc:sldMkLst>
        <pc:spChg chg="mod">
          <ac:chgData name="Charles Laubenstein" userId="S::charles.laubenstein@ifc.edu.br::6bca8896-b967-40c8-8460-3ff22dd82ed9" providerId="AD" clId="Web-{E7CDB631-E97E-1A20-E9EA-B61E16DBC4E2}" dt="2024-08-26T13:42:35.965" v="1" actId="20577"/>
          <ac:spMkLst>
            <pc:docMk/>
            <pc:sldMk cId="3964882924" sldId="264"/>
            <ac:spMk id="7" creationId="{66D85116-664F-F874-A3DB-EE3D03BE3021}"/>
          </ac:spMkLst>
        </pc:spChg>
      </pc:sldChg>
      <pc:sldChg chg="modSp">
        <pc:chgData name="Charles Laubenstein" userId="S::charles.laubenstein@ifc.edu.br::6bca8896-b967-40c8-8460-3ff22dd82ed9" providerId="AD" clId="Web-{E7CDB631-E97E-1A20-E9EA-B61E16DBC4E2}" dt="2024-08-26T13:46:25.943" v="6" actId="20577"/>
        <pc:sldMkLst>
          <pc:docMk/>
          <pc:sldMk cId="1770296156" sldId="267"/>
        </pc:sldMkLst>
        <pc:spChg chg="mod">
          <ac:chgData name="Charles Laubenstein" userId="S::charles.laubenstein@ifc.edu.br::6bca8896-b967-40c8-8460-3ff22dd82ed9" providerId="AD" clId="Web-{E7CDB631-E97E-1A20-E9EA-B61E16DBC4E2}" dt="2024-08-26T13:46:25.943" v="6" actId="20577"/>
          <ac:spMkLst>
            <pc:docMk/>
            <pc:sldMk cId="1770296156" sldId="267"/>
            <ac:spMk id="7" creationId="{66D85116-664F-F874-A3DB-EE3D03BE3021}"/>
          </ac:spMkLst>
        </pc:spChg>
      </pc:sldChg>
      <pc:sldChg chg="modSp">
        <pc:chgData name="Charles Laubenstein" userId="S::charles.laubenstein@ifc.edu.br::6bca8896-b967-40c8-8460-3ff22dd82ed9" providerId="AD" clId="Web-{E7CDB631-E97E-1A20-E9EA-B61E16DBC4E2}" dt="2024-08-26T13:43:43.061" v="3" actId="20577"/>
        <pc:sldMkLst>
          <pc:docMk/>
          <pc:sldMk cId="1347129775" sldId="269"/>
        </pc:sldMkLst>
        <pc:spChg chg="mod">
          <ac:chgData name="Charles Laubenstein" userId="S::charles.laubenstein@ifc.edu.br::6bca8896-b967-40c8-8460-3ff22dd82ed9" providerId="AD" clId="Web-{E7CDB631-E97E-1A20-E9EA-B61E16DBC4E2}" dt="2024-08-26T13:43:43.061" v="3" actId="20577"/>
          <ac:spMkLst>
            <pc:docMk/>
            <pc:sldMk cId="1347129775" sldId="269"/>
            <ac:spMk id="7" creationId="{66D85116-664F-F874-A3DB-EE3D03BE3021}"/>
          </ac:spMkLst>
        </pc:spChg>
      </pc:sldChg>
      <pc:sldChg chg="modSp">
        <pc:chgData name="Charles Laubenstein" userId="S::charles.laubenstein@ifc.edu.br::6bca8896-b967-40c8-8460-3ff22dd82ed9" providerId="AD" clId="Web-{E7CDB631-E97E-1A20-E9EA-B61E16DBC4E2}" dt="2024-08-26T14:22:03.231" v="484" actId="20577"/>
        <pc:sldMkLst>
          <pc:docMk/>
          <pc:sldMk cId="4161800008" sldId="273"/>
        </pc:sldMkLst>
        <pc:spChg chg="mod">
          <ac:chgData name="Charles Laubenstein" userId="S::charles.laubenstein@ifc.edu.br::6bca8896-b967-40c8-8460-3ff22dd82ed9" providerId="AD" clId="Web-{E7CDB631-E97E-1A20-E9EA-B61E16DBC4E2}" dt="2024-08-26T14:22:03.231" v="484" actId="20577"/>
          <ac:spMkLst>
            <pc:docMk/>
            <pc:sldMk cId="4161800008" sldId="273"/>
            <ac:spMk id="7" creationId="{66D85116-664F-F874-A3DB-EE3D03BE3021}"/>
          </ac:spMkLst>
        </pc:spChg>
      </pc:sldChg>
      <pc:sldChg chg="addSp modSp add replId">
        <pc:chgData name="Charles Laubenstein" userId="S::charles.laubenstein@ifc.edu.br::6bca8896-b967-40c8-8460-3ff22dd82ed9" providerId="AD" clId="Web-{E7CDB631-E97E-1A20-E9EA-B61E16DBC4E2}" dt="2024-08-26T14:00:55.446" v="164" actId="1076"/>
        <pc:sldMkLst>
          <pc:docMk/>
          <pc:sldMk cId="1262919411" sldId="274"/>
        </pc:sldMkLst>
        <pc:spChg chg="mod">
          <ac:chgData name="Charles Laubenstein" userId="S::charles.laubenstein@ifc.edu.br::6bca8896-b967-40c8-8460-3ff22dd82ed9" providerId="AD" clId="Web-{E7CDB631-E97E-1A20-E9EA-B61E16DBC4E2}" dt="2024-08-26T14:00:52.134" v="163" actId="20577"/>
          <ac:spMkLst>
            <pc:docMk/>
            <pc:sldMk cId="1262919411" sldId="274"/>
            <ac:spMk id="7" creationId="{66D85116-664F-F874-A3DB-EE3D03BE3021}"/>
          </ac:spMkLst>
        </pc:spChg>
        <pc:picChg chg="add mod">
          <ac:chgData name="Charles Laubenstein" userId="S::charles.laubenstein@ifc.edu.br::6bca8896-b967-40c8-8460-3ff22dd82ed9" providerId="AD" clId="Web-{E7CDB631-E97E-1A20-E9EA-B61E16DBC4E2}" dt="2024-08-26T14:00:55.446" v="164" actId="1076"/>
          <ac:picMkLst>
            <pc:docMk/>
            <pc:sldMk cId="1262919411" sldId="274"/>
            <ac:picMk id="3" creationId="{C30D411C-0C18-2C84-43CF-2366B3683399}"/>
          </ac:picMkLst>
        </pc:picChg>
      </pc:sldChg>
      <pc:sldChg chg="addSp delSp modSp add replId">
        <pc:chgData name="Charles Laubenstein" userId="S::charles.laubenstein@ifc.edu.br::6bca8896-b967-40c8-8460-3ff22dd82ed9" providerId="AD" clId="Web-{E7CDB631-E97E-1A20-E9EA-B61E16DBC4E2}" dt="2024-08-26T14:02:00.574" v="174" actId="20577"/>
        <pc:sldMkLst>
          <pc:docMk/>
          <pc:sldMk cId="2198362167" sldId="275"/>
        </pc:sldMkLst>
        <pc:spChg chg="mod">
          <ac:chgData name="Charles Laubenstein" userId="S::charles.laubenstein@ifc.edu.br::6bca8896-b967-40c8-8460-3ff22dd82ed9" providerId="AD" clId="Web-{E7CDB631-E97E-1A20-E9EA-B61E16DBC4E2}" dt="2024-08-26T14:02:00.574" v="174" actId="20577"/>
          <ac:spMkLst>
            <pc:docMk/>
            <pc:sldMk cId="2198362167" sldId="275"/>
            <ac:spMk id="7" creationId="{66D85116-664F-F874-A3DB-EE3D03BE3021}"/>
          </ac:spMkLst>
        </pc:spChg>
        <pc:picChg chg="del">
          <ac:chgData name="Charles Laubenstein" userId="S::charles.laubenstein@ifc.edu.br::6bca8896-b967-40c8-8460-3ff22dd82ed9" providerId="AD" clId="Web-{E7CDB631-E97E-1A20-E9EA-B61E16DBC4E2}" dt="2024-08-26T13:57:30.672" v="29"/>
          <ac:picMkLst>
            <pc:docMk/>
            <pc:sldMk cId="2198362167" sldId="275"/>
            <ac:picMk id="3" creationId="{C30D411C-0C18-2C84-43CF-2366B3683399}"/>
          </ac:picMkLst>
        </pc:picChg>
        <pc:picChg chg="add mod">
          <ac:chgData name="Charles Laubenstein" userId="S::charles.laubenstein@ifc.edu.br::6bca8896-b967-40c8-8460-3ff22dd82ed9" providerId="AD" clId="Web-{E7CDB631-E97E-1A20-E9EA-B61E16DBC4E2}" dt="2024-08-26T14:01:15.681" v="165" actId="1076"/>
          <ac:picMkLst>
            <pc:docMk/>
            <pc:sldMk cId="2198362167" sldId="275"/>
            <ac:picMk id="4" creationId="{5F7D8B61-E2CD-CD19-36DF-8DBDCBD707B6}"/>
          </ac:picMkLst>
        </pc:picChg>
      </pc:sldChg>
      <pc:sldChg chg="modSp add replId addAnim delAnim">
        <pc:chgData name="Charles Laubenstein" userId="S::charles.laubenstein@ifc.edu.br::6bca8896-b967-40c8-8460-3ff22dd82ed9" providerId="AD" clId="Web-{E7CDB631-E97E-1A20-E9EA-B61E16DBC4E2}" dt="2024-08-26T14:41:57.185" v="790" actId="20577"/>
        <pc:sldMkLst>
          <pc:docMk/>
          <pc:sldMk cId="1056449992" sldId="276"/>
        </pc:sldMkLst>
        <pc:spChg chg="mod">
          <ac:chgData name="Charles Laubenstein" userId="S::charles.laubenstein@ifc.edu.br::6bca8896-b967-40c8-8460-3ff22dd82ed9" providerId="AD" clId="Web-{E7CDB631-E97E-1A20-E9EA-B61E16DBC4E2}" dt="2024-08-26T14:41:57.185" v="790" actId="20577"/>
          <ac:spMkLst>
            <pc:docMk/>
            <pc:sldMk cId="1056449992" sldId="276"/>
            <ac:spMk id="7" creationId="{66D85116-664F-F874-A3DB-EE3D03BE3021}"/>
          </ac:spMkLst>
        </pc:spChg>
      </pc:sldChg>
      <pc:sldChg chg="addSp delSp modSp add ord replId addAnim delAnim">
        <pc:chgData name="Charles Laubenstein" userId="S::charles.laubenstein@ifc.edu.br::6bca8896-b967-40c8-8460-3ff22dd82ed9" providerId="AD" clId="Web-{E7CDB631-E97E-1A20-E9EA-B61E16DBC4E2}" dt="2024-08-26T14:34:26.011" v="558"/>
        <pc:sldMkLst>
          <pc:docMk/>
          <pc:sldMk cId="2749293641" sldId="277"/>
        </pc:sldMkLst>
        <pc:spChg chg="add del mod">
          <ac:chgData name="Charles Laubenstein" userId="S::charles.laubenstein@ifc.edu.br::6bca8896-b967-40c8-8460-3ff22dd82ed9" providerId="AD" clId="Web-{E7CDB631-E97E-1A20-E9EA-B61E16DBC4E2}" dt="2024-08-26T14:21:36.761" v="479" actId="20577"/>
          <ac:spMkLst>
            <pc:docMk/>
            <pc:sldMk cId="2749293641" sldId="277"/>
            <ac:spMk id="7" creationId="{66D85116-664F-F874-A3DB-EE3D03BE3021}"/>
          </ac:spMkLst>
        </pc:spChg>
        <pc:spChg chg="add del mod">
          <ac:chgData name="Charles Laubenstein" userId="S::charles.laubenstein@ifc.edu.br::6bca8896-b967-40c8-8460-3ff22dd82ed9" providerId="AD" clId="Web-{E7CDB631-E97E-1A20-E9EA-B61E16DBC4E2}" dt="2024-08-26T14:20:32.977" v="467"/>
          <ac:spMkLst>
            <pc:docMk/>
            <pc:sldMk cId="2749293641" sldId="277"/>
            <ac:spMk id="8" creationId="{E3B04BB9-21A3-768B-F516-143957D691AD}"/>
          </ac:spMkLst>
        </pc:spChg>
        <pc:graphicFrameChg chg="add del mod">
          <ac:chgData name="Charles Laubenstein" userId="S::charles.laubenstein@ifc.edu.br::6bca8896-b967-40c8-8460-3ff22dd82ed9" providerId="AD" clId="Web-{E7CDB631-E97E-1A20-E9EA-B61E16DBC4E2}" dt="2024-08-26T14:08:54.215" v="306"/>
          <ac:graphicFrameMkLst>
            <pc:docMk/>
            <pc:sldMk cId="2749293641" sldId="277"/>
            <ac:graphicFrameMk id="4" creationId="{DBE4A07B-1BC6-40FD-A51C-D2DEE0DDE825}"/>
          </ac:graphicFrameMkLst>
        </pc:graphicFrameChg>
      </pc:sldChg>
      <pc:sldChg chg="modSp add replId">
        <pc:chgData name="Charles Laubenstein" userId="S::charles.laubenstein@ifc.edu.br::6bca8896-b967-40c8-8460-3ff22dd82ed9" providerId="AD" clId="Web-{E7CDB631-E97E-1A20-E9EA-B61E16DBC4E2}" dt="2024-08-26T14:21:47.043" v="482" actId="20577"/>
        <pc:sldMkLst>
          <pc:docMk/>
          <pc:sldMk cId="1489981119" sldId="278"/>
        </pc:sldMkLst>
        <pc:spChg chg="mod">
          <ac:chgData name="Charles Laubenstein" userId="S::charles.laubenstein@ifc.edu.br::6bca8896-b967-40c8-8460-3ff22dd82ed9" providerId="AD" clId="Web-{E7CDB631-E97E-1A20-E9EA-B61E16DBC4E2}" dt="2024-08-26T14:21:47.043" v="482" actId="20577"/>
          <ac:spMkLst>
            <pc:docMk/>
            <pc:sldMk cId="1489981119" sldId="278"/>
            <ac:spMk id="7" creationId="{66D85116-664F-F874-A3DB-EE3D03BE3021}"/>
          </ac:spMkLst>
        </pc:spChg>
      </pc:sldChg>
      <pc:sldChg chg="modSp add replId addAnim delAnim">
        <pc:chgData name="Charles Laubenstein" userId="S::charles.laubenstein@ifc.edu.br::6bca8896-b967-40c8-8460-3ff22dd82ed9" providerId="AD" clId="Web-{E7CDB631-E97E-1A20-E9EA-B61E16DBC4E2}" dt="2024-08-26T14:42:30.374" v="798" actId="20577"/>
        <pc:sldMkLst>
          <pc:docMk/>
          <pc:sldMk cId="1627290862" sldId="279"/>
        </pc:sldMkLst>
        <pc:spChg chg="mod">
          <ac:chgData name="Charles Laubenstein" userId="S::charles.laubenstein@ifc.edu.br::6bca8896-b967-40c8-8460-3ff22dd82ed9" providerId="AD" clId="Web-{E7CDB631-E97E-1A20-E9EA-B61E16DBC4E2}" dt="2024-08-26T14:42:30.374" v="798" actId="20577"/>
          <ac:spMkLst>
            <pc:docMk/>
            <pc:sldMk cId="1627290862" sldId="279"/>
            <ac:spMk id="7" creationId="{66D85116-664F-F874-A3DB-EE3D03BE3021}"/>
          </ac:spMkLst>
        </pc:spChg>
      </pc:sldChg>
      <pc:sldChg chg="modSp add ord replId">
        <pc:chgData name="Charles Laubenstein" userId="S::charles.laubenstein@ifc.edu.br::6bca8896-b967-40c8-8460-3ff22dd82ed9" providerId="AD" clId="Web-{E7CDB631-E97E-1A20-E9EA-B61E16DBC4E2}" dt="2024-08-26T14:42:15.420" v="796" actId="20577"/>
        <pc:sldMkLst>
          <pc:docMk/>
          <pc:sldMk cId="1357964159" sldId="280"/>
        </pc:sldMkLst>
        <pc:spChg chg="mod">
          <ac:chgData name="Charles Laubenstein" userId="S::charles.laubenstein@ifc.edu.br::6bca8896-b967-40c8-8460-3ff22dd82ed9" providerId="AD" clId="Web-{E7CDB631-E97E-1A20-E9EA-B61E16DBC4E2}" dt="2024-08-26T14:42:15.420" v="796" actId="20577"/>
          <ac:spMkLst>
            <pc:docMk/>
            <pc:sldMk cId="1357964159" sldId="280"/>
            <ac:spMk id="7" creationId="{66D85116-664F-F874-A3DB-EE3D03BE3021}"/>
          </ac:spMkLst>
        </pc:spChg>
      </pc:sldChg>
      <pc:sldChg chg="add del replId">
        <pc:chgData name="Charles Laubenstein" userId="S::charles.laubenstein@ifc.edu.br::6bca8896-b967-40c8-8460-3ff22dd82ed9" providerId="AD" clId="Web-{E7CDB631-E97E-1A20-E9EA-B61E16DBC4E2}" dt="2024-08-26T14:41:43.122" v="730"/>
        <pc:sldMkLst>
          <pc:docMk/>
          <pc:sldMk cId="1778115951" sldId="281"/>
        </pc:sldMkLst>
      </pc:sldChg>
    </pc:docChg>
  </pc:docChgLst>
  <pc:docChgLst>
    <pc:chgData name="Charles Laubenstein" userId="S::charles.laubenstein@ifc.edu.br::6bca8896-b967-40c8-8460-3ff22dd82ed9" providerId="AD" clId="Web-{2213F017-95B7-4806-CE20-201F49E9ED31}"/>
    <pc:docChg chg="addSld delSld modSld sldOrd">
      <pc:chgData name="Charles Laubenstein" userId="S::charles.laubenstein@ifc.edu.br::6bca8896-b967-40c8-8460-3ff22dd82ed9" providerId="AD" clId="Web-{2213F017-95B7-4806-CE20-201F49E9ED31}" dt="2024-08-26T18:36:06.389" v="1568"/>
      <pc:docMkLst>
        <pc:docMk/>
      </pc:docMkLst>
      <pc:sldChg chg="modSp">
        <pc:chgData name="Charles Laubenstein" userId="S::charles.laubenstein@ifc.edu.br::6bca8896-b967-40c8-8460-3ff22dd82ed9" providerId="AD" clId="Web-{2213F017-95B7-4806-CE20-201F49E9ED31}" dt="2024-08-26T16:54:42.660" v="416" actId="20577"/>
        <pc:sldMkLst>
          <pc:docMk/>
          <pc:sldMk cId="3138961328" sldId="257"/>
        </pc:sldMkLst>
        <pc:spChg chg="mod">
          <ac:chgData name="Charles Laubenstein" userId="S::charles.laubenstein@ifc.edu.br::6bca8896-b967-40c8-8460-3ff22dd82ed9" providerId="AD" clId="Web-{2213F017-95B7-4806-CE20-201F49E9ED31}" dt="2024-08-26T16:54:42.660" v="416" actId="20577"/>
          <ac:spMkLst>
            <pc:docMk/>
            <pc:sldMk cId="3138961328" sldId="257"/>
            <ac:spMk id="7" creationId="{66D85116-664F-F874-A3DB-EE3D03BE3021}"/>
          </ac:spMkLst>
        </pc:spChg>
      </pc:sldChg>
      <pc:sldChg chg="addSp delSp modSp">
        <pc:chgData name="Charles Laubenstein" userId="S::charles.laubenstein@ifc.edu.br::6bca8896-b967-40c8-8460-3ff22dd82ed9" providerId="AD" clId="Web-{2213F017-95B7-4806-CE20-201F49E9ED31}" dt="2024-08-26T16:59:48.605" v="434" actId="20577"/>
        <pc:sldMkLst>
          <pc:docMk/>
          <pc:sldMk cId="2299630364" sldId="258"/>
        </pc:sldMkLst>
        <pc:spChg chg="del mod">
          <ac:chgData name="Charles Laubenstein" userId="S::charles.laubenstein@ifc.edu.br::6bca8896-b967-40c8-8460-3ff22dd82ed9" providerId="AD" clId="Web-{2213F017-95B7-4806-CE20-201F49E9ED31}" dt="2024-08-26T16:59:14.651" v="429"/>
          <ac:spMkLst>
            <pc:docMk/>
            <pc:sldMk cId="2299630364" sldId="258"/>
            <ac:spMk id="2" creationId="{64E69B15-9D16-2486-3C91-6B41E6CE1217}"/>
          </ac:spMkLst>
        </pc:spChg>
        <pc:spChg chg="add mod">
          <ac:chgData name="Charles Laubenstein" userId="S::charles.laubenstein@ifc.edu.br::6bca8896-b967-40c8-8460-3ff22dd82ed9" providerId="AD" clId="Web-{2213F017-95B7-4806-CE20-201F49E9ED31}" dt="2024-08-26T16:59:48.605" v="434" actId="20577"/>
          <ac:spMkLst>
            <pc:docMk/>
            <pc:sldMk cId="2299630364" sldId="258"/>
            <ac:spMk id="4" creationId="{068D38A8-094E-CA67-779B-AEB9A643F6FF}"/>
          </ac:spMkLst>
        </pc:spChg>
        <pc:spChg chg="mod">
          <ac:chgData name="Charles Laubenstein" userId="S::charles.laubenstein@ifc.edu.br::6bca8896-b967-40c8-8460-3ff22dd82ed9" providerId="AD" clId="Web-{2213F017-95B7-4806-CE20-201F49E9ED31}" dt="2024-08-26T16:55:29.708" v="420" actId="20577"/>
          <ac:spMkLst>
            <pc:docMk/>
            <pc:sldMk cId="2299630364" sldId="258"/>
            <ac:spMk id="7" creationId="{66D85116-664F-F874-A3DB-EE3D03BE3021}"/>
          </ac:spMkLst>
        </pc:spChg>
        <pc:spChg chg="add del">
          <ac:chgData name="Charles Laubenstein" userId="S::charles.laubenstein@ifc.edu.br::6bca8896-b967-40c8-8460-3ff22dd82ed9" providerId="AD" clId="Web-{2213F017-95B7-4806-CE20-201F49E9ED31}" dt="2024-08-26T16:59:18.683" v="431"/>
          <ac:spMkLst>
            <pc:docMk/>
            <pc:sldMk cId="2299630364" sldId="258"/>
            <ac:spMk id="8" creationId="{5803AE1D-406B-0AE5-60F8-3023B2610254}"/>
          </ac:spMkLst>
        </pc:spChg>
      </pc:sldChg>
      <pc:sldChg chg="modSp">
        <pc:chgData name="Charles Laubenstein" userId="S::charles.laubenstein@ifc.edu.br::6bca8896-b967-40c8-8460-3ff22dd82ed9" providerId="AD" clId="Web-{2213F017-95B7-4806-CE20-201F49E9ED31}" dt="2024-08-26T17:00:30.888" v="438" actId="14100"/>
        <pc:sldMkLst>
          <pc:docMk/>
          <pc:sldMk cId="1686414800" sldId="259"/>
        </pc:sldMkLst>
        <pc:spChg chg="mod">
          <ac:chgData name="Charles Laubenstein" userId="S::charles.laubenstein@ifc.edu.br::6bca8896-b967-40c8-8460-3ff22dd82ed9" providerId="AD" clId="Web-{2213F017-95B7-4806-CE20-201F49E9ED31}" dt="2024-08-26T16:56:15.209" v="424" actId="20577"/>
          <ac:spMkLst>
            <pc:docMk/>
            <pc:sldMk cId="1686414800" sldId="259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2213F017-95B7-4806-CE20-201F49E9ED31}" dt="2024-08-26T17:00:30.888" v="438" actId="14100"/>
          <ac:spMkLst>
            <pc:docMk/>
            <pc:sldMk cId="1686414800" sldId="259"/>
            <ac:spMk id="7" creationId="{66D85116-664F-F874-A3DB-EE3D03BE3021}"/>
          </ac:spMkLst>
        </pc:spChg>
      </pc:sldChg>
      <pc:sldChg chg="modSp">
        <pc:chgData name="Charles Laubenstein" userId="S::charles.laubenstein@ifc.edu.br::6bca8896-b967-40c8-8460-3ff22dd82ed9" providerId="AD" clId="Web-{2213F017-95B7-4806-CE20-201F49E9ED31}" dt="2024-08-26T16:59:39.746" v="432" actId="20577"/>
        <pc:sldMkLst>
          <pc:docMk/>
          <pc:sldMk cId="1912970978" sldId="260"/>
        </pc:sldMkLst>
        <pc:spChg chg="mod">
          <ac:chgData name="Charles Laubenstein" userId="S::charles.laubenstein@ifc.edu.br::6bca8896-b967-40c8-8460-3ff22dd82ed9" providerId="AD" clId="Web-{2213F017-95B7-4806-CE20-201F49E9ED31}" dt="2024-08-26T16:59:39.746" v="432" actId="20577"/>
          <ac:spMkLst>
            <pc:docMk/>
            <pc:sldMk cId="1912970978" sldId="260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2213F017-95B7-4806-CE20-201F49E9ED31}" dt="2024-08-26T16:55:50.193" v="423" actId="14100"/>
          <ac:spMkLst>
            <pc:docMk/>
            <pc:sldMk cId="1912970978" sldId="260"/>
            <ac:spMk id="7" creationId="{66D85116-664F-F874-A3DB-EE3D03BE3021}"/>
          </ac:spMkLst>
        </pc:spChg>
      </pc:sldChg>
      <pc:sldChg chg="modSp">
        <pc:chgData name="Charles Laubenstein" userId="S::charles.laubenstein@ifc.edu.br::6bca8896-b967-40c8-8460-3ff22dd82ed9" providerId="AD" clId="Web-{2213F017-95B7-4806-CE20-201F49E9ED31}" dt="2024-08-26T17:01:22.655" v="442" actId="20577"/>
        <pc:sldMkLst>
          <pc:docMk/>
          <pc:sldMk cId="2779519025" sldId="261"/>
        </pc:sldMkLst>
        <pc:spChg chg="mod">
          <ac:chgData name="Charles Laubenstein" userId="S::charles.laubenstein@ifc.edu.br::6bca8896-b967-40c8-8460-3ff22dd82ed9" providerId="AD" clId="Web-{2213F017-95B7-4806-CE20-201F49E9ED31}" dt="2024-08-26T17:01:03.764" v="440" actId="20577"/>
          <ac:spMkLst>
            <pc:docMk/>
            <pc:sldMk cId="2779519025" sldId="261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2213F017-95B7-4806-CE20-201F49E9ED31}" dt="2024-08-26T17:01:22.655" v="442" actId="20577"/>
          <ac:spMkLst>
            <pc:docMk/>
            <pc:sldMk cId="2779519025" sldId="261"/>
            <ac:spMk id="7" creationId="{66D85116-664F-F874-A3DB-EE3D03BE3021}"/>
          </ac:spMkLst>
        </pc:spChg>
      </pc:sldChg>
      <pc:sldChg chg="modSp">
        <pc:chgData name="Charles Laubenstein" userId="S::charles.laubenstein@ifc.edu.br::6bca8896-b967-40c8-8460-3ff22dd82ed9" providerId="AD" clId="Web-{2213F017-95B7-4806-CE20-201F49E9ED31}" dt="2024-08-26T17:02:00.249" v="446" actId="20577"/>
        <pc:sldMkLst>
          <pc:docMk/>
          <pc:sldMk cId="3155544127" sldId="262"/>
        </pc:sldMkLst>
        <pc:spChg chg="mod">
          <ac:chgData name="Charles Laubenstein" userId="S::charles.laubenstein@ifc.edu.br::6bca8896-b967-40c8-8460-3ff22dd82ed9" providerId="AD" clId="Web-{2213F017-95B7-4806-CE20-201F49E9ED31}" dt="2024-08-26T17:01:42.905" v="443" actId="20577"/>
          <ac:spMkLst>
            <pc:docMk/>
            <pc:sldMk cId="3155544127" sldId="262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2213F017-95B7-4806-CE20-201F49E9ED31}" dt="2024-08-26T17:02:00.249" v="446" actId="20577"/>
          <ac:spMkLst>
            <pc:docMk/>
            <pc:sldMk cId="3155544127" sldId="262"/>
            <ac:spMk id="7" creationId="{66D85116-664F-F874-A3DB-EE3D03BE3021}"/>
          </ac:spMkLst>
        </pc:spChg>
      </pc:sldChg>
      <pc:sldChg chg="modSp">
        <pc:chgData name="Charles Laubenstein" userId="S::charles.laubenstein@ifc.edu.br::6bca8896-b967-40c8-8460-3ff22dd82ed9" providerId="AD" clId="Web-{2213F017-95B7-4806-CE20-201F49E9ED31}" dt="2024-08-26T17:02:41.516" v="450" actId="20577"/>
        <pc:sldMkLst>
          <pc:docMk/>
          <pc:sldMk cId="2246019040" sldId="263"/>
        </pc:sldMkLst>
        <pc:spChg chg="mod">
          <ac:chgData name="Charles Laubenstein" userId="S::charles.laubenstein@ifc.edu.br::6bca8896-b967-40c8-8460-3ff22dd82ed9" providerId="AD" clId="Web-{2213F017-95B7-4806-CE20-201F49E9ED31}" dt="2024-08-26T17:02:23.531" v="447" actId="20577"/>
          <ac:spMkLst>
            <pc:docMk/>
            <pc:sldMk cId="2246019040" sldId="263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2213F017-95B7-4806-CE20-201F49E9ED31}" dt="2024-08-26T17:02:41.516" v="450" actId="20577"/>
          <ac:spMkLst>
            <pc:docMk/>
            <pc:sldMk cId="2246019040" sldId="263"/>
            <ac:spMk id="7" creationId="{66D85116-664F-F874-A3DB-EE3D03BE3021}"/>
          </ac:spMkLst>
        </pc:spChg>
      </pc:sldChg>
      <pc:sldChg chg="modSp">
        <pc:chgData name="Charles Laubenstein" userId="S::charles.laubenstein@ifc.edu.br::6bca8896-b967-40c8-8460-3ff22dd82ed9" providerId="AD" clId="Web-{2213F017-95B7-4806-CE20-201F49E9ED31}" dt="2024-08-26T17:03:16.205" v="455" actId="20577"/>
        <pc:sldMkLst>
          <pc:docMk/>
          <pc:sldMk cId="3964882924" sldId="264"/>
        </pc:sldMkLst>
        <pc:spChg chg="mod">
          <ac:chgData name="Charles Laubenstein" userId="S::charles.laubenstein@ifc.edu.br::6bca8896-b967-40c8-8460-3ff22dd82ed9" providerId="AD" clId="Web-{2213F017-95B7-4806-CE20-201F49E9ED31}" dt="2024-08-26T17:02:56.985" v="452" actId="20577"/>
          <ac:spMkLst>
            <pc:docMk/>
            <pc:sldMk cId="3964882924" sldId="264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2213F017-95B7-4806-CE20-201F49E9ED31}" dt="2024-08-26T17:03:16.205" v="455" actId="20577"/>
          <ac:spMkLst>
            <pc:docMk/>
            <pc:sldMk cId="3964882924" sldId="264"/>
            <ac:spMk id="7" creationId="{66D85116-664F-F874-A3DB-EE3D03BE3021}"/>
          </ac:spMkLst>
        </pc:spChg>
      </pc:sldChg>
      <pc:sldChg chg="modSp">
        <pc:chgData name="Charles Laubenstein" userId="S::charles.laubenstein@ifc.edu.br::6bca8896-b967-40c8-8460-3ff22dd82ed9" providerId="AD" clId="Web-{2213F017-95B7-4806-CE20-201F49E9ED31}" dt="2024-08-26T17:05:33.036" v="471" actId="14100"/>
        <pc:sldMkLst>
          <pc:docMk/>
          <pc:sldMk cId="3721899486" sldId="266"/>
        </pc:sldMkLst>
        <pc:spChg chg="mod">
          <ac:chgData name="Charles Laubenstein" userId="S::charles.laubenstein@ifc.edu.br::6bca8896-b967-40c8-8460-3ff22dd82ed9" providerId="AD" clId="Web-{2213F017-95B7-4806-CE20-201F49E9ED31}" dt="2024-08-26T17:05:18.270" v="468" actId="20577"/>
          <ac:spMkLst>
            <pc:docMk/>
            <pc:sldMk cId="3721899486" sldId="266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2213F017-95B7-4806-CE20-201F49E9ED31}" dt="2024-08-26T17:05:33.036" v="471" actId="14100"/>
          <ac:spMkLst>
            <pc:docMk/>
            <pc:sldMk cId="3721899486" sldId="266"/>
            <ac:spMk id="7" creationId="{66D85116-664F-F874-A3DB-EE3D03BE3021}"/>
          </ac:spMkLst>
        </pc:spChg>
      </pc:sldChg>
      <pc:sldChg chg="modSp">
        <pc:chgData name="Charles Laubenstein" userId="S::charles.laubenstein@ifc.edu.br::6bca8896-b967-40c8-8460-3ff22dd82ed9" providerId="AD" clId="Web-{2213F017-95B7-4806-CE20-201F49E9ED31}" dt="2024-08-26T17:05:01.520" v="466" actId="20577"/>
        <pc:sldMkLst>
          <pc:docMk/>
          <pc:sldMk cId="1770296156" sldId="267"/>
        </pc:sldMkLst>
        <pc:spChg chg="mod">
          <ac:chgData name="Charles Laubenstein" userId="S::charles.laubenstein@ifc.edu.br::6bca8896-b967-40c8-8460-3ff22dd82ed9" providerId="AD" clId="Web-{2213F017-95B7-4806-CE20-201F49E9ED31}" dt="2024-08-26T17:04:37.832" v="463" actId="20577"/>
          <ac:spMkLst>
            <pc:docMk/>
            <pc:sldMk cId="1770296156" sldId="267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2213F017-95B7-4806-CE20-201F49E9ED31}" dt="2024-08-26T17:05:01.520" v="466" actId="20577"/>
          <ac:spMkLst>
            <pc:docMk/>
            <pc:sldMk cId="1770296156" sldId="267"/>
            <ac:spMk id="7" creationId="{66D85116-664F-F874-A3DB-EE3D03BE3021}"/>
          </ac:spMkLst>
        </pc:spChg>
      </pc:sldChg>
      <pc:sldChg chg="modSp">
        <pc:chgData name="Charles Laubenstein" userId="S::charles.laubenstein@ifc.edu.br::6bca8896-b967-40c8-8460-3ff22dd82ed9" providerId="AD" clId="Web-{2213F017-95B7-4806-CE20-201F49E9ED31}" dt="2024-08-26T17:06:20.303" v="475" actId="20577"/>
        <pc:sldMkLst>
          <pc:docMk/>
          <pc:sldMk cId="869974609" sldId="268"/>
        </pc:sldMkLst>
        <pc:spChg chg="mod">
          <ac:chgData name="Charles Laubenstein" userId="S::charles.laubenstein@ifc.edu.br::6bca8896-b967-40c8-8460-3ff22dd82ed9" providerId="AD" clId="Web-{2213F017-95B7-4806-CE20-201F49E9ED31}" dt="2024-08-26T17:06:02.240" v="472" actId="20577"/>
          <ac:spMkLst>
            <pc:docMk/>
            <pc:sldMk cId="869974609" sldId="268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2213F017-95B7-4806-CE20-201F49E9ED31}" dt="2024-08-26T17:06:20.303" v="475" actId="20577"/>
          <ac:spMkLst>
            <pc:docMk/>
            <pc:sldMk cId="869974609" sldId="268"/>
            <ac:spMk id="7" creationId="{66D85116-664F-F874-A3DB-EE3D03BE3021}"/>
          </ac:spMkLst>
        </pc:spChg>
      </pc:sldChg>
      <pc:sldChg chg="modSp">
        <pc:chgData name="Charles Laubenstein" userId="S::charles.laubenstein@ifc.edu.br::6bca8896-b967-40c8-8460-3ff22dd82ed9" providerId="AD" clId="Web-{2213F017-95B7-4806-CE20-201F49E9ED31}" dt="2024-08-26T17:03:50.955" v="459" actId="20577"/>
        <pc:sldMkLst>
          <pc:docMk/>
          <pc:sldMk cId="1347129775" sldId="269"/>
        </pc:sldMkLst>
        <pc:spChg chg="mod">
          <ac:chgData name="Charles Laubenstein" userId="S::charles.laubenstein@ifc.edu.br::6bca8896-b967-40c8-8460-3ff22dd82ed9" providerId="AD" clId="Web-{2213F017-95B7-4806-CE20-201F49E9ED31}" dt="2024-08-26T17:03:50.955" v="459" actId="20577"/>
          <ac:spMkLst>
            <pc:docMk/>
            <pc:sldMk cId="1347129775" sldId="269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2213F017-95B7-4806-CE20-201F49E9ED31}" dt="2024-08-26T17:03:41.674" v="458" actId="20577"/>
          <ac:spMkLst>
            <pc:docMk/>
            <pc:sldMk cId="1347129775" sldId="269"/>
            <ac:spMk id="7" creationId="{66D85116-664F-F874-A3DB-EE3D03BE3021}"/>
          </ac:spMkLst>
        </pc:spChg>
      </pc:sldChg>
      <pc:sldChg chg="modSp delAnim">
        <pc:chgData name="Charles Laubenstein" userId="S::charles.laubenstein@ifc.edu.br::6bca8896-b967-40c8-8460-3ff22dd82ed9" providerId="AD" clId="Web-{2213F017-95B7-4806-CE20-201F49E9ED31}" dt="2024-08-26T18:34:50.293" v="1564"/>
        <pc:sldMkLst>
          <pc:docMk/>
          <pc:sldMk cId="4044337254" sldId="270"/>
        </pc:sldMkLst>
        <pc:spChg chg="mod">
          <ac:chgData name="Charles Laubenstein" userId="S::charles.laubenstein@ifc.edu.br::6bca8896-b967-40c8-8460-3ff22dd82ed9" providerId="AD" clId="Web-{2213F017-95B7-4806-CE20-201F49E9ED31}" dt="2024-08-26T17:04:08.300" v="461" actId="20577"/>
          <ac:spMkLst>
            <pc:docMk/>
            <pc:sldMk cId="4044337254" sldId="270"/>
            <ac:spMk id="2" creationId="{64E69B15-9D16-2486-3C91-6B41E6CE1217}"/>
          </ac:spMkLst>
        </pc:spChg>
      </pc:sldChg>
      <pc:sldChg chg="modSp addAnim delAnim">
        <pc:chgData name="Charles Laubenstein" userId="S::charles.laubenstein@ifc.edu.br::6bca8896-b967-40c8-8460-3ff22dd82ed9" providerId="AD" clId="Web-{2213F017-95B7-4806-CE20-201F49E9ED31}" dt="2024-08-26T17:06:36.054" v="477" actId="20577"/>
        <pc:sldMkLst>
          <pc:docMk/>
          <pc:sldMk cId="1629465172" sldId="272"/>
        </pc:sldMkLst>
        <pc:spChg chg="mod">
          <ac:chgData name="Charles Laubenstein" userId="S::charles.laubenstein@ifc.edu.br::6bca8896-b967-40c8-8460-3ff22dd82ed9" providerId="AD" clId="Web-{2213F017-95B7-4806-CE20-201F49E9ED31}" dt="2024-08-26T17:06:36.054" v="477" actId="20577"/>
          <ac:spMkLst>
            <pc:docMk/>
            <pc:sldMk cId="1629465172" sldId="272"/>
            <ac:spMk id="7" creationId="{66D85116-664F-F874-A3DB-EE3D03BE3021}"/>
          </ac:spMkLst>
        </pc:spChg>
      </pc:sldChg>
      <pc:sldChg chg="modSp">
        <pc:chgData name="Charles Laubenstein" userId="S::charles.laubenstein@ifc.edu.br::6bca8896-b967-40c8-8460-3ff22dd82ed9" providerId="AD" clId="Web-{2213F017-95B7-4806-CE20-201F49E9ED31}" dt="2024-08-26T17:07:15.836" v="482" actId="20577"/>
        <pc:sldMkLst>
          <pc:docMk/>
          <pc:sldMk cId="4161800008" sldId="273"/>
        </pc:sldMkLst>
        <pc:spChg chg="mod">
          <ac:chgData name="Charles Laubenstein" userId="S::charles.laubenstein@ifc.edu.br::6bca8896-b967-40c8-8460-3ff22dd82ed9" providerId="AD" clId="Web-{2213F017-95B7-4806-CE20-201F49E9ED31}" dt="2024-08-26T17:07:01.226" v="479" actId="20577"/>
          <ac:spMkLst>
            <pc:docMk/>
            <pc:sldMk cId="4161800008" sldId="273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2213F017-95B7-4806-CE20-201F49E9ED31}" dt="2024-08-26T17:07:15.836" v="482" actId="20577"/>
          <ac:spMkLst>
            <pc:docMk/>
            <pc:sldMk cId="4161800008" sldId="273"/>
            <ac:spMk id="7" creationId="{66D85116-664F-F874-A3DB-EE3D03BE3021}"/>
          </ac:spMkLst>
        </pc:spChg>
      </pc:sldChg>
      <pc:sldChg chg="modSp">
        <pc:chgData name="Charles Laubenstein" userId="S::charles.laubenstein@ifc.edu.br::6bca8896-b967-40c8-8460-3ff22dd82ed9" providerId="AD" clId="Web-{2213F017-95B7-4806-CE20-201F49E9ED31}" dt="2024-08-26T17:07:52.977" v="487" actId="20577"/>
        <pc:sldMkLst>
          <pc:docMk/>
          <pc:sldMk cId="1262919411" sldId="274"/>
        </pc:sldMkLst>
        <pc:spChg chg="mod">
          <ac:chgData name="Charles Laubenstein" userId="S::charles.laubenstein@ifc.edu.br::6bca8896-b967-40c8-8460-3ff22dd82ed9" providerId="AD" clId="Web-{2213F017-95B7-4806-CE20-201F49E9ED31}" dt="2024-08-26T17:07:39.180" v="485" actId="20577"/>
          <ac:spMkLst>
            <pc:docMk/>
            <pc:sldMk cId="1262919411" sldId="274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2213F017-95B7-4806-CE20-201F49E9ED31}" dt="2024-08-26T17:07:52.977" v="487" actId="20577"/>
          <ac:spMkLst>
            <pc:docMk/>
            <pc:sldMk cId="1262919411" sldId="274"/>
            <ac:spMk id="7" creationId="{66D85116-664F-F874-A3DB-EE3D03BE3021}"/>
          </ac:spMkLst>
        </pc:spChg>
      </pc:sldChg>
      <pc:sldChg chg="modSp delAnim">
        <pc:chgData name="Charles Laubenstein" userId="S::charles.laubenstein@ifc.edu.br::6bca8896-b967-40c8-8460-3ff22dd82ed9" providerId="AD" clId="Web-{2213F017-95B7-4806-CE20-201F49E9ED31}" dt="2024-08-26T17:08:19.150" v="491" actId="20577"/>
        <pc:sldMkLst>
          <pc:docMk/>
          <pc:sldMk cId="2198362167" sldId="275"/>
        </pc:sldMkLst>
        <pc:spChg chg="mod">
          <ac:chgData name="Charles Laubenstein" userId="S::charles.laubenstein@ifc.edu.br::6bca8896-b967-40c8-8460-3ff22dd82ed9" providerId="AD" clId="Web-{2213F017-95B7-4806-CE20-201F49E9ED31}" dt="2024-08-26T17:08:19.150" v="491" actId="20577"/>
          <ac:spMkLst>
            <pc:docMk/>
            <pc:sldMk cId="2198362167" sldId="275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2213F017-95B7-4806-CE20-201F49E9ED31}" dt="2024-08-26T17:08:10.306" v="490" actId="20577"/>
          <ac:spMkLst>
            <pc:docMk/>
            <pc:sldMk cId="2198362167" sldId="275"/>
            <ac:spMk id="7" creationId="{66D85116-664F-F874-A3DB-EE3D03BE3021}"/>
          </ac:spMkLst>
        </pc:spChg>
      </pc:sldChg>
      <pc:sldChg chg="modSp delAnim">
        <pc:chgData name="Charles Laubenstein" userId="S::charles.laubenstein@ifc.edu.br::6bca8896-b967-40c8-8460-3ff22dd82ed9" providerId="AD" clId="Web-{2213F017-95B7-4806-CE20-201F49E9ED31}" dt="2024-08-26T17:16:46.835" v="616" actId="20577"/>
        <pc:sldMkLst>
          <pc:docMk/>
          <pc:sldMk cId="1056449992" sldId="276"/>
        </pc:sldMkLst>
        <pc:spChg chg="mod">
          <ac:chgData name="Charles Laubenstein" userId="S::charles.laubenstein@ifc.edu.br::6bca8896-b967-40c8-8460-3ff22dd82ed9" providerId="AD" clId="Web-{2213F017-95B7-4806-CE20-201F49E9ED31}" dt="2024-08-26T17:08:52.620" v="494" actId="20577"/>
          <ac:spMkLst>
            <pc:docMk/>
            <pc:sldMk cId="1056449992" sldId="276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2213F017-95B7-4806-CE20-201F49E9ED31}" dt="2024-08-26T17:16:46.835" v="616" actId="20577"/>
          <ac:spMkLst>
            <pc:docMk/>
            <pc:sldMk cId="1056449992" sldId="276"/>
            <ac:spMk id="7" creationId="{66D85116-664F-F874-A3DB-EE3D03BE3021}"/>
          </ac:spMkLst>
        </pc:spChg>
      </pc:sldChg>
      <pc:sldChg chg="modSp delAnim">
        <pc:chgData name="Charles Laubenstein" userId="S::charles.laubenstein@ifc.edu.br::6bca8896-b967-40c8-8460-3ff22dd82ed9" providerId="AD" clId="Web-{2213F017-95B7-4806-CE20-201F49E9ED31}" dt="2024-08-26T17:10:30.028" v="505" actId="20577"/>
        <pc:sldMkLst>
          <pc:docMk/>
          <pc:sldMk cId="2749293641" sldId="277"/>
        </pc:sldMkLst>
        <pc:spChg chg="mod">
          <ac:chgData name="Charles Laubenstein" userId="S::charles.laubenstein@ifc.edu.br::6bca8896-b967-40c8-8460-3ff22dd82ed9" providerId="AD" clId="Web-{2213F017-95B7-4806-CE20-201F49E9ED31}" dt="2024-08-26T17:10:06.700" v="502" actId="20577"/>
          <ac:spMkLst>
            <pc:docMk/>
            <pc:sldMk cId="2749293641" sldId="277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2213F017-95B7-4806-CE20-201F49E9ED31}" dt="2024-08-26T17:10:30.028" v="505" actId="20577"/>
          <ac:spMkLst>
            <pc:docMk/>
            <pc:sldMk cId="2749293641" sldId="277"/>
            <ac:spMk id="7" creationId="{66D85116-664F-F874-A3DB-EE3D03BE3021}"/>
          </ac:spMkLst>
        </pc:spChg>
      </pc:sldChg>
      <pc:sldChg chg="modSp delAnim">
        <pc:chgData name="Charles Laubenstein" userId="S::charles.laubenstein@ifc.edu.br::6bca8896-b967-40c8-8460-3ff22dd82ed9" providerId="AD" clId="Web-{2213F017-95B7-4806-CE20-201F49E9ED31}" dt="2024-08-26T17:11:00.982" v="509" actId="14100"/>
        <pc:sldMkLst>
          <pc:docMk/>
          <pc:sldMk cId="1489981119" sldId="278"/>
        </pc:sldMkLst>
        <pc:spChg chg="mod">
          <ac:chgData name="Charles Laubenstein" userId="S::charles.laubenstein@ifc.edu.br::6bca8896-b967-40c8-8460-3ff22dd82ed9" providerId="AD" clId="Web-{2213F017-95B7-4806-CE20-201F49E9ED31}" dt="2024-08-26T17:10:55.545" v="508" actId="20577"/>
          <ac:spMkLst>
            <pc:docMk/>
            <pc:sldMk cId="1489981119" sldId="278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2213F017-95B7-4806-CE20-201F49E9ED31}" dt="2024-08-26T17:11:00.982" v="509" actId="14100"/>
          <ac:spMkLst>
            <pc:docMk/>
            <pc:sldMk cId="1489981119" sldId="278"/>
            <ac:spMk id="7" creationId="{66D85116-664F-F874-A3DB-EE3D03BE3021}"/>
          </ac:spMkLst>
        </pc:spChg>
      </pc:sldChg>
      <pc:sldChg chg="modSp delAnim">
        <pc:chgData name="Charles Laubenstein" userId="S::charles.laubenstein@ifc.edu.br::6bca8896-b967-40c8-8460-3ff22dd82ed9" providerId="AD" clId="Web-{2213F017-95B7-4806-CE20-201F49E9ED31}" dt="2024-08-26T17:11:32.764" v="512" actId="20577"/>
        <pc:sldMkLst>
          <pc:docMk/>
          <pc:sldMk cId="1627290862" sldId="279"/>
        </pc:sldMkLst>
        <pc:spChg chg="mod">
          <ac:chgData name="Charles Laubenstein" userId="S::charles.laubenstein@ifc.edu.br::6bca8896-b967-40c8-8460-3ff22dd82ed9" providerId="AD" clId="Web-{2213F017-95B7-4806-CE20-201F49E9ED31}" dt="2024-08-26T17:11:32.764" v="512" actId="20577"/>
          <ac:spMkLst>
            <pc:docMk/>
            <pc:sldMk cId="1627290862" sldId="279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2213F017-95B7-4806-CE20-201F49E9ED31}" dt="2024-08-26T17:11:12.201" v="510" actId="14100"/>
          <ac:spMkLst>
            <pc:docMk/>
            <pc:sldMk cId="1627290862" sldId="279"/>
            <ac:spMk id="7" creationId="{66D85116-664F-F874-A3DB-EE3D03BE3021}"/>
          </ac:spMkLst>
        </pc:spChg>
      </pc:sldChg>
      <pc:sldChg chg="modSp delAnim">
        <pc:chgData name="Charles Laubenstein" userId="S::charles.laubenstein@ifc.edu.br::6bca8896-b967-40c8-8460-3ff22dd82ed9" providerId="AD" clId="Web-{2213F017-95B7-4806-CE20-201F49E9ED31}" dt="2024-08-26T17:09:35.543" v="499" actId="20577"/>
        <pc:sldMkLst>
          <pc:docMk/>
          <pc:sldMk cId="1357964159" sldId="280"/>
        </pc:sldMkLst>
        <pc:spChg chg="mod">
          <ac:chgData name="Charles Laubenstein" userId="S::charles.laubenstein@ifc.edu.br::6bca8896-b967-40c8-8460-3ff22dd82ed9" providerId="AD" clId="Web-{2213F017-95B7-4806-CE20-201F49E9ED31}" dt="2024-08-26T17:09:35.543" v="499" actId="20577"/>
          <ac:spMkLst>
            <pc:docMk/>
            <pc:sldMk cId="1357964159" sldId="280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2213F017-95B7-4806-CE20-201F49E9ED31}" dt="2024-08-26T17:09:23.855" v="497" actId="20577"/>
          <ac:spMkLst>
            <pc:docMk/>
            <pc:sldMk cId="1357964159" sldId="280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2213F017-95B7-4806-CE20-201F49E9ED31}" dt="2024-08-26T17:11:55.046" v="515" actId="20577"/>
        <pc:sldMkLst>
          <pc:docMk/>
          <pc:sldMk cId="305577361" sldId="281"/>
        </pc:sldMkLst>
        <pc:spChg chg="mod">
          <ac:chgData name="Charles Laubenstein" userId="S::charles.laubenstein@ifc.edu.br::6bca8896-b967-40c8-8460-3ff22dd82ed9" providerId="AD" clId="Web-{2213F017-95B7-4806-CE20-201F49E9ED31}" dt="2024-08-26T17:11:55.046" v="515" actId="20577"/>
          <ac:spMkLst>
            <pc:docMk/>
            <pc:sldMk cId="305577361" sldId="281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2213F017-95B7-4806-CE20-201F49E9ED31}" dt="2024-08-26T17:11:37.936" v="513" actId="14100"/>
          <ac:spMkLst>
            <pc:docMk/>
            <pc:sldMk cId="305577361" sldId="281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2213F017-95B7-4806-CE20-201F49E9ED31}" dt="2024-08-26T17:40:00.346" v="974" actId="20577"/>
        <pc:sldMkLst>
          <pc:docMk/>
          <pc:sldMk cId="313262639" sldId="282"/>
        </pc:sldMkLst>
        <pc:spChg chg="mod">
          <ac:chgData name="Charles Laubenstein" userId="S::charles.laubenstein@ifc.edu.br::6bca8896-b967-40c8-8460-3ff22dd82ed9" providerId="AD" clId="Web-{2213F017-95B7-4806-CE20-201F49E9ED31}" dt="2024-08-26T17:34:53.557" v="825" actId="20577"/>
          <ac:spMkLst>
            <pc:docMk/>
            <pc:sldMk cId="313262639" sldId="282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2213F017-95B7-4806-CE20-201F49E9ED31}" dt="2024-08-26T17:40:00.346" v="974" actId="20577"/>
          <ac:spMkLst>
            <pc:docMk/>
            <pc:sldMk cId="313262639" sldId="282"/>
            <ac:spMk id="7" creationId="{66D85116-664F-F874-A3DB-EE3D03BE3021}"/>
          </ac:spMkLst>
        </pc:spChg>
      </pc:sldChg>
      <pc:sldChg chg="add del replId">
        <pc:chgData name="Charles Laubenstein" userId="S::charles.laubenstein@ifc.edu.br::6bca8896-b967-40c8-8460-3ff22dd82ed9" providerId="AD" clId="Web-{2213F017-95B7-4806-CE20-201F49E9ED31}" dt="2024-08-26T17:31:52.880" v="760"/>
        <pc:sldMkLst>
          <pc:docMk/>
          <pc:sldMk cId="2908544091" sldId="283"/>
        </pc:sldMkLst>
      </pc:sldChg>
      <pc:sldChg chg="add del replId">
        <pc:chgData name="Charles Laubenstein" userId="S::charles.laubenstein@ifc.edu.br::6bca8896-b967-40c8-8460-3ff22dd82ed9" providerId="AD" clId="Web-{2213F017-95B7-4806-CE20-201F49E9ED31}" dt="2024-08-26T17:31:48.224" v="759"/>
        <pc:sldMkLst>
          <pc:docMk/>
          <pc:sldMk cId="3891274651" sldId="284"/>
        </pc:sldMkLst>
      </pc:sldChg>
      <pc:sldChg chg="modSp add replId">
        <pc:chgData name="Charles Laubenstein" userId="S::charles.laubenstein@ifc.edu.br::6bca8896-b967-40c8-8460-3ff22dd82ed9" providerId="AD" clId="Web-{2213F017-95B7-4806-CE20-201F49E9ED31}" dt="2024-08-26T17:34:25.478" v="821" actId="20577"/>
        <pc:sldMkLst>
          <pc:docMk/>
          <pc:sldMk cId="2908877751" sldId="285"/>
        </pc:sldMkLst>
        <pc:spChg chg="mod">
          <ac:chgData name="Charles Laubenstein" userId="S::charles.laubenstein@ifc.edu.br::6bca8896-b967-40c8-8460-3ff22dd82ed9" providerId="AD" clId="Web-{2213F017-95B7-4806-CE20-201F49E9ED31}" dt="2024-08-26T17:31:14.036" v="758" actId="20577"/>
          <ac:spMkLst>
            <pc:docMk/>
            <pc:sldMk cId="2908877751" sldId="285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2213F017-95B7-4806-CE20-201F49E9ED31}" dt="2024-08-26T17:34:25.478" v="821" actId="20577"/>
          <ac:spMkLst>
            <pc:docMk/>
            <pc:sldMk cId="2908877751" sldId="285"/>
            <ac:spMk id="7" creationId="{66D85116-664F-F874-A3DB-EE3D03BE3021}"/>
          </ac:spMkLst>
        </pc:spChg>
      </pc:sldChg>
      <pc:sldChg chg="modSp add del replId">
        <pc:chgData name="Charles Laubenstein" userId="S::charles.laubenstein@ifc.edu.br::6bca8896-b967-40c8-8460-3ff22dd82ed9" providerId="AD" clId="Web-{2213F017-95B7-4806-CE20-201F49E9ED31}" dt="2024-08-26T17:27:47.639" v="723"/>
        <pc:sldMkLst>
          <pc:docMk/>
          <pc:sldMk cId="743809423" sldId="286"/>
        </pc:sldMkLst>
        <pc:spChg chg="mod">
          <ac:chgData name="Charles Laubenstein" userId="S::charles.laubenstein@ifc.edu.br::6bca8896-b967-40c8-8460-3ff22dd82ed9" providerId="AD" clId="Web-{2213F017-95B7-4806-CE20-201F49E9ED31}" dt="2024-08-26T17:22:20.118" v="713" actId="20577"/>
          <ac:spMkLst>
            <pc:docMk/>
            <pc:sldMk cId="743809423" sldId="286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2213F017-95B7-4806-CE20-201F49E9ED31}" dt="2024-08-26T17:27:42.842" v="722" actId="20577"/>
          <ac:spMkLst>
            <pc:docMk/>
            <pc:sldMk cId="743809423" sldId="286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2213F017-95B7-4806-CE20-201F49E9ED31}" dt="2024-08-26T17:34:07.384" v="819" actId="20577"/>
        <pc:sldMkLst>
          <pc:docMk/>
          <pc:sldMk cId="4036864504" sldId="287"/>
        </pc:sldMkLst>
        <pc:spChg chg="mod">
          <ac:chgData name="Charles Laubenstein" userId="S::charles.laubenstein@ifc.edu.br::6bca8896-b967-40c8-8460-3ff22dd82ed9" providerId="AD" clId="Web-{2213F017-95B7-4806-CE20-201F49E9ED31}" dt="2024-08-26T17:14:11.737" v="527" actId="20577"/>
          <ac:spMkLst>
            <pc:docMk/>
            <pc:sldMk cId="4036864504" sldId="287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2213F017-95B7-4806-CE20-201F49E9ED31}" dt="2024-08-26T17:34:07.384" v="819" actId="20577"/>
          <ac:spMkLst>
            <pc:docMk/>
            <pc:sldMk cId="4036864504" sldId="287"/>
            <ac:spMk id="7" creationId="{66D85116-664F-F874-A3DB-EE3D03BE3021}"/>
          </ac:spMkLst>
        </pc:spChg>
        <pc:picChg chg="mod">
          <ac:chgData name="Charles Laubenstein" userId="S::charles.laubenstein@ifc.edu.br::6bca8896-b967-40c8-8460-3ff22dd82ed9" providerId="AD" clId="Web-{2213F017-95B7-4806-CE20-201F49E9ED31}" dt="2024-08-26T17:14:29.816" v="532" actId="1076"/>
          <ac:picMkLst>
            <pc:docMk/>
            <pc:sldMk cId="4036864504" sldId="287"/>
            <ac:picMk id="5" creationId="{24126F61-F73B-8822-0311-D3DECE193A9A}"/>
          </ac:picMkLst>
        </pc:picChg>
      </pc:sldChg>
      <pc:sldChg chg="addSp delSp modSp add replId">
        <pc:chgData name="Charles Laubenstein" userId="S::charles.laubenstein@ifc.edu.br::6bca8896-b967-40c8-8460-3ff22dd82ed9" providerId="AD" clId="Web-{2213F017-95B7-4806-CE20-201F49E9ED31}" dt="2024-08-26T17:33:10.679" v="785" actId="20577"/>
        <pc:sldMkLst>
          <pc:docMk/>
          <pc:sldMk cId="2233791533" sldId="288"/>
        </pc:sldMkLst>
        <pc:spChg chg="mod">
          <ac:chgData name="Charles Laubenstein" userId="S::charles.laubenstein@ifc.edu.br::6bca8896-b967-40c8-8460-3ff22dd82ed9" providerId="AD" clId="Web-{2213F017-95B7-4806-CE20-201F49E9ED31}" dt="2024-08-26T17:13:54.846" v="526" actId="20577"/>
          <ac:spMkLst>
            <pc:docMk/>
            <pc:sldMk cId="2233791533" sldId="288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2213F017-95B7-4806-CE20-201F49E9ED31}" dt="2024-08-26T17:33:10.679" v="785" actId="20577"/>
          <ac:spMkLst>
            <pc:docMk/>
            <pc:sldMk cId="2233791533" sldId="288"/>
            <ac:spMk id="7" creationId="{66D85116-664F-F874-A3DB-EE3D03BE3021}"/>
          </ac:spMkLst>
        </pc:spChg>
        <pc:picChg chg="add mod">
          <ac:chgData name="Charles Laubenstein" userId="S::charles.laubenstein@ifc.edu.br::6bca8896-b967-40c8-8460-3ff22dd82ed9" providerId="AD" clId="Web-{2213F017-95B7-4806-CE20-201F49E9ED31}" dt="2024-08-26T16:48:34.259" v="240" actId="1076"/>
          <ac:picMkLst>
            <pc:docMk/>
            <pc:sldMk cId="2233791533" sldId="288"/>
            <ac:picMk id="3" creationId="{A298B7C5-3DC6-9EAD-26BC-A85901AE642B}"/>
          </ac:picMkLst>
        </pc:picChg>
        <pc:picChg chg="del">
          <ac:chgData name="Charles Laubenstein" userId="S::charles.laubenstein@ifc.edu.br::6bca8896-b967-40c8-8460-3ff22dd82ed9" providerId="AD" clId="Web-{2213F017-95B7-4806-CE20-201F49E9ED31}" dt="2024-08-26T16:48:23.728" v="238"/>
          <ac:picMkLst>
            <pc:docMk/>
            <pc:sldMk cId="2233791533" sldId="288"/>
            <ac:picMk id="4" creationId="{5F7D8B61-E2CD-CD19-36DF-8DBDCBD707B6}"/>
          </ac:picMkLst>
        </pc:picChg>
      </pc:sldChg>
      <pc:sldChg chg="addSp delSp modSp add replId addAnim delAnim">
        <pc:chgData name="Charles Laubenstein" userId="S::charles.laubenstein@ifc.edu.br::6bca8896-b967-40c8-8460-3ff22dd82ed9" providerId="AD" clId="Web-{2213F017-95B7-4806-CE20-201F49E9ED31}" dt="2024-08-26T17:13:19.330" v="522" actId="20577"/>
        <pc:sldMkLst>
          <pc:docMk/>
          <pc:sldMk cId="1374696519" sldId="289"/>
        </pc:sldMkLst>
        <pc:spChg chg="mod">
          <ac:chgData name="Charles Laubenstein" userId="S::charles.laubenstein@ifc.edu.br::6bca8896-b967-40c8-8460-3ff22dd82ed9" providerId="AD" clId="Web-{2213F017-95B7-4806-CE20-201F49E9ED31}" dt="2024-08-26T17:13:00.501" v="520" actId="20577"/>
          <ac:spMkLst>
            <pc:docMk/>
            <pc:sldMk cId="1374696519" sldId="289"/>
            <ac:spMk id="2" creationId="{64E69B15-9D16-2486-3C91-6B41E6CE1217}"/>
          </ac:spMkLst>
        </pc:spChg>
        <pc:spChg chg="add del mod">
          <ac:chgData name="Charles Laubenstein" userId="S::charles.laubenstein@ifc.edu.br::6bca8896-b967-40c8-8460-3ff22dd82ed9" providerId="AD" clId="Web-{2213F017-95B7-4806-CE20-201F49E9ED31}" dt="2024-08-26T16:45:31.505" v="228"/>
          <ac:spMkLst>
            <pc:docMk/>
            <pc:sldMk cId="1374696519" sldId="289"/>
            <ac:spMk id="6" creationId="{B26BA19E-C851-89BC-B2AD-EBE9BF2AED4D}"/>
          </ac:spMkLst>
        </pc:spChg>
        <pc:spChg chg="add del mod">
          <ac:chgData name="Charles Laubenstein" userId="S::charles.laubenstein@ifc.edu.br::6bca8896-b967-40c8-8460-3ff22dd82ed9" providerId="AD" clId="Web-{2213F017-95B7-4806-CE20-201F49E9ED31}" dt="2024-08-26T17:13:19.330" v="522" actId="20577"/>
          <ac:spMkLst>
            <pc:docMk/>
            <pc:sldMk cId="1374696519" sldId="289"/>
            <ac:spMk id="7" creationId="{66D85116-664F-F874-A3DB-EE3D03BE3021}"/>
          </ac:spMkLst>
        </pc:spChg>
        <pc:picChg chg="del">
          <ac:chgData name="Charles Laubenstein" userId="S::charles.laubenstein@ifc.edu.br::6bca8896-b967-40c8-8460-3ff22dd82ed9" providerId="AD" clId="Web-{2213F017-95B7-4806-CE20-201F49E9ED31}" dt="2024-08-26T16:46:26.225" v="233"/>
          <ac:picMkLst>
            <pc:docMk/>
            <pc:sldMk cId="1374696519" sldId="289"/>
            <ac:picMk id="3" creationId="{C30D411C-0C18-2C84-43CF-2366B3683399}"/>
          </ac:picMkLst>
        </pc:picChg>
        <pc:picChg chg="add mod">
          <ac:chgData name="Charles Laubenstein" userId="S::charles.laubenstein@ifc.edu.br::6bca8896-b967-40c8-8460-3ff22dd82ed9" providerId="AD" clId="Web-{2213F017-95B7-4806-CE20-201F49E9ED31}" dt="2024-08-26T16:46:41.647" v="235" actId="1076"/>
          <ac:picMkLst>
            <pc:docMk/>
            <pc:sldMk cId="1374696519" sldId="289"/>
            <ac:picMk id="8" creationId="{944AE9BF-1A39-8BBE-39D4-7A52729C44D7}"/>
          </ac:picMkLst>
        </pc:picChg>
      </pc:sldChg>
      <pc:sldChg chg="modSp add replId">
        <pc:chgData name="Charles Laubenstein" userId="S::charles.laubenstein@ifc.edu.br::6bca8896-b967-40c8-8460-3ff22dd82ed9" providerId="AD" clId="Web-{2213F017-95B7-4806-CE20-201F49E9ED31}" dt="2024-08-26T17:17:54.993" v="620" actId="20577"/>
        <pc:sldMkLst>
          <pc:docMk/>
          <pc:sldMk cId="1922627207" sldId="290"/>
        </pc:sldMkLst>
        <pc:spChg chg="mod">
          <ac:chgData name="Charles Laubenstein" userId="S::charles.laubenstein@ifc.edu.br::6bca8896-b967-40c8-8460-3ff22dd82ed9" providerId="AD" clId="Web-{2213F017-95B7-4806-CE20-201F49E9ED31}" dt="2024-08-26T17:17:54.993" v="620" actId="20577"/>
          <ac:spMkLst>
            <pc:docMk/>
            <pc:sldMk cId="1922627207" sldId="290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2213F017-95B7-4806-CE20-201F49E9ED31}" dt="2024-08-26T17:17:34.821" v="618" actId="20577"/>
          <ac:spMkLst>
            <pc:docMk/>
            <pc:sldMk cId="1922627207" sldId="290"/>
            <ac:spMk id="7" creationId="{66D85116-664F-F874-A3DB-EE3D03BE3021}"/>
          </ac:spMkLst>
        </pc:spChg>
      </pc:sldChg>
      <pc:sldChg chg="add replId">
        <pc:chgData name="Charles Laubenstein" userId="S::charles.laubenstein@ifc.edu.br::6bca8896-b967-40c8-8460-3ff22dd82ed9" providerId="AD" clId="Web-{2213F017-95B7-4806-CE20-201F49E9ED31}" dt="2024-08-26T17:41:47.208" v="975"/>
        <pc:sldMkLst>
          <pc:docMk/>
          <pc:sldMk cId="2453450937" sldId="291"/>
        </pc:sldMkLst>
      </pc:sldChg>
      <pc:sldChg chg="addSp delSp modSp add ord replId">
        <pc:chgData name="Charles Laubenstein" userId="S::charles.laubenstein@ifc.edu.br::6bca8896-b967-40c8-8460-3ff22dd82ed9" providerId="AD" clId="Web-{2213F017-95B7-4806-CE20-201F49E9ED31}" dt="2024-08-26T18:01:58.178" v="1055"/>
        <pc:sldMkLst>
          <pc:docMk/>
          <pc:sldMk cId="2587354924" sldId="292"/>
        </pc:sldMkLst>
        <pc:spChg chg="mod">
          <ac:chgData name="Charles Laubenstein" userId="S::charles.laubenstein@ifc.edu.br::6bca8896-b967-40c8-8460-3ff22dd82ed9" providerId="AD" clId="Web-{2213F017-95B7-4806-CE20-201F49E9ED31}" dt="2024-08-26T17:44:03.681" v="995" actId="20577"/>
          <ac:spMkLst>
            <pc:docMk/>
            <pc:sldMk cId="2587354924" sldId="292"/>
            <ac:spMk id="2" creationId="{64E69B15-9D16-2486-3C91-6B41E6CE1217}"/>
          </ac:spMkLst>
        </pc:spChg>
        <pc:spChg chg="add del mod">
          <ac:chgData name="Charles Laubenstein" userId="S::charles.laubenstein@ifc.edu.br::6bca8896-b967-40c8-8460-3ff22dd82ed9" providerId="AD" clId="Web-{2213F017-95B7-4806-CE20-201F49E9ED31}" dt="2024-08-26T17:58:25.188" v="1003"/>
          <ac:spMkLst>
            <pc:docMk/>
            <pc:sldMk cId="2587354924" sldId="292"/>
            <ac:spMk id="6" creationId="{280DFABE-E280-5E72-424D-4EEF65B442A4}"/>
          </ac:spMkLst>
        </pc:spChg>
        <pc:spChg chg="add del mod">
          <ac:chgData name="Charles Laubenstein" userId="S::charles.laubenstein@ifc.edu.br::6bca8896-b967-40c8-8460-3ff22dd82ed9" providerId="AD" clId="Web-{2213F017-95B7-4806-CE20-201F49E9ED31}" dt="2024-08-26T17:52:44.288" v="1001"/>
          <ac:spMkLst>
            <pc:docMk/>
            <pc:sldMk cId="2587354924" sldId="292"/>
            <ac:spMk id="7" creationId="{66D85116-664F-F874-A3DB-EE3D03BE3021}"/>
          </ac:spMkLst>
        </pc:spChg>
        <pc:spChg chg="add del mod">
          <ac:chgData name="Charles Laubenstein" userId="S::charles.laubenstein@ifc.edu.br::6bca8896-b967-40c8-8460-3ff22dd82ed9" providerId="AD" clId="Web-{2213F017-95B7-4806-CE20-201F49E9ED31}" dt="2024-08-26T18:01:48.724" v="1054"/>
          <ac:spMkLst>
            <pc:docMk/>
            <pc:sldMk cId="2587354924" sldId="292"/>
            <ac:spMk id="9" creationId="{E4D0CCD4-FDB4-C017-2634-6CDA3C492EAB}"/>
          </ac:spMkLst>
        </pc:spChg>
        <pc:picChg chg="add del mod ord">
          <ac:chgData name="Charles Laubenstein" userId="S::charles.laubenstein@ifc.edu.br::6bca8896-b967-40c8-8460-3ff22dd82ed9" providerId="AD" clId="Web-{2213F017-95B7-4806-CE20-201F49E9ED31}" dt="2024-08-26T17:58:19.610" v="1002"/>
          <ac:picMkLst>
            <pc:docMk/>
            <pc:sldMk cId="2587354924" sldId="292"/>
            <ac:picMk id="3" creationId="{D193617B-841A-40EF-DF83-4415D53B67E5}"/>
          </ac:picMkLst>
        </pc:picChg>
        <pc:picChg chg="add mod ord">
          <ac:chgData name="Charles Laubenstein" userId="S::charles.laubenstein@ifc.edu.br::6bca8896-b967-40c8-8460-3ff22dd82ed9" providerId="AD" clId="Web-{2213F017-95B7-4806-CE20-201F49E9ED31}" dt="2024-08-26T17:59:01.876" v="1007" actId="1076"/>
          <ac:picMkLst>
            <pc:docMk/>
            <pc:sldMk cId="2587354924" sldId="292"/>
            <ac:picMk id="8" creationId="{36412A1B-E1AC-48CC-C5BD-1C54C6849F9F}"/>
          </ac:picMkLst>
        </pc:picChg>
      </pc:sldChg>
      <pc:sldChg chg="modSp add replId addAnim">
        <pc:chgData name="Charles Laubenstein" userId="S::charles.laubenstein@ifc.edu.br::6bca8896-b967-40c8-8460-3ff22dd82ed9" providerId="AD" clId="Web-{2213F017-95B7-4806-CE20-201F49E9ED31}" dt="2024-08-26T18:35:19.028" v="1565"/>
        <pc:sldMkLst>
          <pc:docMk/>
          <pc:sldMk cId="276849562" sldId="293"/>
        </pc:sldMkLst>
        <pc:spChg chg="mod">
          <ac:chgData name="Charles Laubenstein" userId="S::charles.laubenstein@ifc.edu.br::6bca8896-b967-40c8-8460-3ff22dd82ed9" providerId="AD" clId="Web-{2213F017-95B7-4806-CE20-201F49E9ED31}" dt="2024-08-26T17:59:38.455" v="1009" actId="20577"/>
          <ac:spMkLst>
            <pc:docMk/>
            <pc:sldMk cId="276849562" sldId="293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2213F017-95B7-4806-CE20-201F49E9ED31}" dt="2024-08-26T18:00:56.051" v="1045" actId="20577"/>
          <ac:spMkLst>
            <pc:docMk/>
            <pc:sldMk cId="276849562" sldId="293"/>
            <ac:spMk id="7" creationId="{66D85116-664F-F874-A3DB-EE3D03BE3021}"/>
          </ac:spMkLst>
        </pc:spChg>
      </pc:sldChg>
      <pc:sldChg chg="addSp delSp modSp add replId">
        <pc:chgData name="Charles Laubenstein" userId="S::charles.laubenstein@ifc.edu.br::6bca8896-b967-40c8-8460-3ff22dd82ed9" providerId="AD" clId="Web-{2213F017-95B7-4806-CE20-201F49E9ED31}" dt="2024-08-26T18:11:36.849" v="1123"/>
        <pc:sldMkLst>
          <pc:docMk/>
          <pc:sldMk cId="1788021374" sldId="294"/>
        </pc:sldMkLst>
        <pc:spChg chg="add del mod">
          <ac:chgData name="Charles Laubenstein" userId="S::charles.laubenstein@ifc.edu.br::6bca8896-b967-40c8-8460-3ff22dd82ed9" providerId="AD" clId="Web-{2213F017-95B7-4806-CE20-201F49E9ED31}" dt="2024-08-26T18:11:36.849" v="1123"/>
          <ac:spMkLst>
            <pc:docMk/>
            <pc:sldMk cId="1788021374" sldId="294"/>
            <ac:spMk id="6" creationId="{17D2A764-8589-2E4F-01C9-72926843A0B0}"/>
          </ac:spMkLst>
        </pc:spChg>
        <pc:picChg chg="add mod">
          <ac:chgData name="Charles Laubenstein" userId="S::charles.laubenstein@ifc.edu.br::6bca8896-b967-40c8-8460-3ff22dd82ed9" providerId="AD" clId="Web-{2213F017-95B7-4806-CE20-201F49E9ED31}" dt="2024-08-26T18:11:00.942" v="1121" actId="1076"/>
          <ac:picMkLst>
            <pc:docMk/>
            <pc:sldMk cId="1788021374" sldId="294"/>
            <ac:picMk id="3" creationId="{353B609E-BEE3-A010-D21D-175CCF6BE6A9}"/>
          </ac:picMkLst>
        </pc:picChg>
        <pc:picChg chg="del">
          <ac:chgData name="Charles Laubenstein" userId="S::charles.laubenstein@ifc.edu.br::6bca8896-b967-40c8-8460-3ff22dd82ed9" providerId="AD" clId="Web-{2213F017-95B7-4806-CE20-201F49E9ED31}" dt="2024-08-26T18:11:18.349" v="1122"/>
          <ac:picMkLst>
            <pc:docMk/>
            <pc:sldMk cId="1788021374" sldId="294"/>
            <ac:picMk id="8" creationId="{36412A1B-E1AC-48CC-C5BD-1C54C6849F9F}"/>
          </ac:picMkLst>
        </pc:picChg>
      </pc:sldChg>
      <pc:sldChg chg="modSp add replId addAnim">
        <pc:chgData name="Charles Laubenstein" userId="S::charles.laubenstein@ifc.edu.br::6bca8896-b967-40c8-8460-3ff22dd82ed9" providerId="AD" clId="Web-{2213F017-95B7-4806-CE20-201F49E9ED31}" dt="2024-08-26T18:35:37.107" v="1566"/>
        <pc:sldMkLst>
          <pc:docMk/>
          <pc:sldMk cId="4245874198" sldId="295"/>
        </pc:sldMkLst>
        <pc:spChg chg="mod">
          <ac:chgData name="Charles Laubenstein" userId="S::charles.laubenstein@ifc.edu.br::6bca8896-b967-40c8-8460-3ff22dd82ed9" providerId="AD" clId="Web-{2213F017-95B7-4806-CE20-201F49E9ED31}" dt="2024-08-26T18:15:32.918" v="1141" actId="20577"/>
          <ac:spMkLst>
            <pc:docMk/>
            <pc:sldMk cId="4245874198" sldId="295"/>
            <ac:spMk id="7" creationId="{66D85116-664F-F874-A3DB-EE3D03BE3021}"/>
          </ac:spMkLst>
        </pc:spChg>
      </pc:sldChg>
      <pc:sldChg chg="addSp delSp modSp add replId">
        <pc:chgData name="Charles Laubenstein" userId="S::charles.laubenstein@ifc.edu.br::6bca8896-b967-40c8-8460-3ff22dd82ed9" providerId="AD" clId="Web-{2213F017-95B7-4806-CE20-201F49E9ED31}" dt="2024-08-26T18:18:36.782" v="1215" actId="1076"/>
        <pc:sldMkLst>
          <pc:docMk/>
          <pc:sldMk cId="716990996" sldId="296"/>
        </pc:sldMkLst>
        <pc:picChg chg="del">
          <ac:chgData name="Charles Laubenstein" userId="S::charles.laubenstein@ifc.edu.br::6bca8896-b967-40c8-8460-3ff22dd82ed9" providerId="AD" clId="Web-{2213F017-95B7-4806-CE20-201F49E9ED31}" dt="2024-08-26T18:18:24.469" v="1213"/>
          <ac:picMkLst>
            <pc:docMk/>
            <pc:sldMk cId="716990996" sldId="296"/>
            <ac:picMk id="3" creationId="{353B609E-BEE3-A010-D21D-175CCF6BE6A9}"/>
          </ac:picMkLst>
        </pc:picChg>
        <pc:picChg chg="add mod">
          <ac:chgData name="Charles Laubenstein" userId="S::charles.laubenstein@ifc.edu.br::6bca8896-b967-40c8-8460-3ff22dd82ed9" providerId="AD" clId="Web-{2213F017-95B7-4806-CE20-201F49E9ED31}" dt="2024-08-26T18:18:36.782" v="1215" actId="1076"/>
          <ac:picMkLst>
            <pc:docMk/>
            <pc:sldMk cId="716990996" sldId="296"/>
            <ac:picMk id="4" creationId="{77FC667E-65ED-55AA-8D12-1DDA1AE44ABA}"/>
          </ac:picMkLst>
        </pc:picChg>
      </pc:sldChg>
      <pc:sldChg chg="modSp add replId addAnim">
        <pc:chgData name="Charles Laubenstein" userId="S::charles.laubenstein@ifc.edu.br::6bca8896-b967-40c8-8460-3ff22dd82ed9" providerId="AD" clId="Web-{2213F017-95B7-4806-CE20-201F49E9ED31}" dt="2024-08-26T18:35:56.748" v="1567"/>
        <pc:sldMkLst>
          <pc:docMk/>
          <pc:sldMk cId="733437451" sldId="297"/>
        </pc:sldMkLst>
        <pc:spChg chg="mod">
          <ac:chgData name="Charles Laubenstein" userId="S::charles.laubenstein@ifc.edu.br::6bca8896-b967-40c8-8460-3ff22dd82ed9" providerId="AD" clId="Web-{2213F017-95B7-4806-CE20-201F49E9ED31}" dt="2024-08-26T18:18:01.984" v="1209" actId="20577"/>
          <ac:spMkLst>
            <pc:docMk/>
            <pc:sldMk cId="733437451" sldId="297"/>
            <ac:spMk id="7" creationId="{66D85116-664F-F874-A3DB-EE3D03BE3021}"/>
          </ac:spMkLst>
        </pc:spChg>
      </pc:sldChg>
      <pc:sldChg chg="addSp delSp modSp add replId">
        <pc:chgData name="Charles Laubenstein" userId="S::charles.laubenstein@ifc.edu.br::6bca8896-b967-40c8-8460-3ff22dd82ed9" providerId="AD" clId="Web-{2213F017-95B7-4806-CE20-201F49E9ED31}" dt="2024-08-26T18:21:25.631" v="1318" actId="1076"/>
        <pc:sldMkLst>
          <pc:docMk/>
          <pc:sldMk cId="3769983733" sldId="298"/>
        </pc:sldMkLst>
        <pc:picChg chg="add mod">
          <ac:chgData name="Charles Laubenstein" userId="S::charles.laubenstein@ifc.edu.br::6bca8896-b967-40c8-8460-3ff22dd82ed9" providerId="AD" clId="Web-{2213F017-95B7-4806-CE20-201F49E9ED31}" dt="2024-08-26T18:21:25.631" v="1318" actId="1076"/>
          <ac:picMkLst>
            <pc:docMk/>
            <pc:sldMk cId="3769983733" sldId="298"/>
            <ac:picMk id="3" creationId="{F9040658-D965-A65F-E3CB-6CA55FAB5164}"/>
          </ac:picMkLst>
        </pc:picChg>
        <pc:picChg chg="del">
          <ac:chgData name="Charles Laubenstein" userId="S::charles.laubenstein@ifc.edu.br::6bca8896-b967-40c8-8460-3ff22dd82ed9" providerId="AD" clId="Web-{2213F017-95B7-4806-CE20-201F49E9ED31}" dt="2024-08-26T18:21:18.458" v="1316"/>
          <ac:picMkLst>
            <pc:docMk/>
            <pc:sldMk cId="3769983733" sldId="298"/>
            <ac:picMk id="4" creationId="{77FC667E-65ED-55AA-8D12-1DDA1AE44ABA}"/>
          </ac:picMkLst>
        </pc:picChg>
      </pc:sldChg>
      <pc:sldChg chg="modSp add replId addAnim">
        <pc:chgData name="Charles Laubenstein" userId="S::charles.laubenstein@ifc.edu.br::6bca8896-b967-40c8-8460-3ff22dd82ed9" providerId="AD" clId="Web-{2213F017-95B7-4806-CE20-201F49E9ED31}" dt="2024-08-26T18:36:06.389" v="1568"/>
        <pc:sldMkLst>
          <pc:docMk/>
          <pc:sldMk cId="3208954474" sldId="299"/>
        </pc:sldMkLst>
        <pc:spChg chg="mod">
          <ac:chgData name="Charles Laubenstein" userId="S::charles.laubenstein@ifc.edu.br::6bca8896-b967-40c8-8460-3ff22dd82ed9" providerId="AD" clId="Web-{2213F017-95B7-4806-CE20-201F49E9ED31}" dt="2024-08-26T18:23:45.728" v="1381" actId="20577"/>
          <ac:spMkLst>
            <pc:docMk/>
            <pc:sldMk cId="3208954474" sldId="299"/>
            <ac:spMk id="7" creationId="{66D85116-664F-F874-A3DB-EE3D03BE3021}"/>
          </ac:spMkLst>
        </pc:spChg>
      </pc:sldChg>
      <pc:sldChg chg="addSp delSp modSp add replId">
        <pc:chgData name="Charles Laubenstein" userId="S::charles.laubenstein@ifc.edu.br::6bca8896-b967-40c8-8460-3ff22dd82ed9" providerId="AD" clId="Web-{2213F017-95B7-4806-CE20-201F49E9ED31}" dt="2024-08-26T18:26:23.279" v="1508" actId="1076"/>
        <pc:sldMkLst>
          <pc:docMk/>
          <pc:sldMk cId="3699324166" sldId="300"/>
        </pc:sldMkLst>
        <pc:picChg chg="del">
          <ac:chgData name="Charles Laubenstein" userId="S::charles.laubenstein@ifc.edu.br::6bca8896-b967-40c8-8460-3ff22dd82ed9" providerId="AD" clId="Web-{2213F017-95B7-4806-CE20-201F49E9ED31}" dt="2024-08-26T18:26:14.404" v="1507"/>
          <ac:picMkLst>
            <pc:docMk/>
            <pc:sldMk cId="3699324166" sldId="300"/>
            <ac:picMk id="3" creationId="{F9040658-D965-A65F-E3CB-6CA55FAB5164}"/>
          </ac:picMkLst>
        </pc:picChg>
        <pc:picChg chg="add mod">
          <ac:chgData name="Charles Laubenstein" userId="S::charles.laubenstein@ifc.edu.br::6bca8896-b967-40c8-8460-3ff22dd82ed9" providerId="AD" clId="Web-{2213F017-95B7-4806-CE20-201F49E9ED31}" dt="2024-08-26T18:26:23.279" v="1508" actId="1076"/>
          <ac:picMkLst>
            <pc:docMk/>
            <pc:sldMk cId="3699324166" sldId="300"/>
            <ac:picMk id="4" creationId="{45C7C7A9-D6B6-FA37-FFD7-CAEE06473161}"/>
          </ac:picMkLst>
        </pc:picChg>
      </pc:sldChg>
      <pc:sldChg chg="modSp add replId">
        <pc:chgData name="Charles Laubenstein" userId="S::charles.laubenstein@ifc.edu.br::6bca8896-b967-40c8-8460-3ff22dd82ed9" providerId="AD" clId="Web-{2213F017-95B7-4806-CE20-201F49E9ED31}" dt="2024-08-26T18:25:28.465" v="1502" actId="20577"/>
        <pc:sldMkLst>
          <pc:docMk/>
          <pc:sldMk cId="2200557090" sldId="301"/>
        </pc:sldMkLst>
        <pc:spChg chg="mod">
          <ac:chgData name="Charles Laubenstein" userId="S::charles.laubenstein@ifc.edu.br::6bca8896-b967-40c8-8460-3ff22dd82ed9" providerId="AD" clId="Web-{2213F017-95B7-4806-CE20-201F49E9ED31}" dt="2024-08-26T18:25:28.465" v="1502" actId="20577"/>
          <ac:spMkLst>
            <pc:docMk/>
            <pc:sldMk cId="2200557090" sldId="301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2213F017-95B7-4806-CE20-201F49E9ED31}" dt="2024-08-26T18:28:48.486" v="1563" actId="20577"/>
        <pc:sldMkLst>
          <pc:docMk/>
          <pc:sldMk cId="2462178825" sldId="302"/>
        </pc:sldMkLst>
        <pc:spChg chg="mod">
          <ac:chgData name="Charles Laubenstein" userId="S::charles.laubenstein@ifc.edu.br::6bca8896-b967-40c8-8460-3ff22dd82ed9" providerId="AD" clId="Web-{2213F017-95B7-4806-CE20-201F49E9ED31}" dt="2024-08-26T18:28:48.486" v="1563" actId="20577"/>
          <ac:spMkLst>
            <pc:docMk/>
            <pc:sldMk cId="2462178825" sldId="302"/>
            <ac:spMk id="7" creationId="{66D85116-664F-F874-A3DB-EE3D03BE3021}"/>
          </ac:spMkLst>
        </pc:spChg>
      </pc:sldChg>
    </pc:docChg>
  </pc:docChgLst>
  <pc:docChgLst>
    <pc:chgData name="Charles Laubenstein" userId="S::charles.laubenstein@ifc.edu.br::6bca8896-b967-40c8-8460-3ff22dd82ed9" providerId="AD" clId="Web-{2E7C68F4-3C1D-38E4-B382-34D106017EEE}"/>
    <pc:docChg chg="addSld modSld">
      <pc:chgData name="Charles Laubenstein" userId="S::charles.laubenstein@ifc.edu.br::6bca8896-b967-40c8-8460-3ff22dd82ed9" providerId="AD" clId="Web-{2E7C68F4-3C1D-38E4-B382-34D106017EEE}" dt="2024-08-21T18:18:23.168" v="89" actId="14100"/>
      <pc:docMkLst>
        <pc:docMk/>
      </pc:docMkLst>
      <pc:sldChg chg="addSp delSp modSp">
        <pc:chgData name="Charles Laubenstein" userId="S::charles.laubenstein@ifc.edu.br::6bca8896-b967-40c8-8460-3ff22dd82ed9" providerId="AD" clId="Web-{2E7C68F4-3C1D-38E4-B382-34D106017EEE}" dt="2024-08-21T18:18:23.168" v="89" actId="14100"/>
        <pc:sldMkLst>
          <pc:docMk/>
          <pc:sldMk cId="2210866551" sldId="256"/>
        </pc:sldMkLst>
        <pc:spChg chg="add del">
          <ac:chgData name="Charles Laubenstein" userId="S::charles.laubenstein@ifc.edu.br::6bca8896-b967-40c8-8460-3ff22dd82ed9" providerId="AD" clId="Web-{2E7C68F4-3C1D-38E4-B382-34D106017EEE}" dt="2024-08-21T18:16:42.057" v="72"/>
          <ac:spMkLst>
            <pc:docMk/>
            <pc:sldMk cId="2210866551" sldId="256"/>
            <ac:spMk id="5" creationId="{97020661-C100-7892-8D6B-E0EC726CE515}"/>
          </ac:spMkLst>
        </pc:spChg>
        <pc:spChg chg="add mod">
          <ac:chgData name="Charles Laubenstein" userId="S::charles.laubenstein@ifc.edu.br::6bca8896-b967-40c8-8460-3ff22dd82ed9" providerId="AD" clId="Web-{2E7C68F4-3C1D-38E4-B382-34D106017EEE}" dt="2024-08-21T18:18:02.777" v="87" actId="14100"/>
          <ac:spMkLst>
            <pc:docMk/>
            <pc:sldMk cId="2210866551" sldId="256"/>
            <ac:spMk id="6" creationId="{C6268D74-F33E-09B4-64B6-0CB32BE37FA9}"/>
          </ac:spMkLst>
        </pc:spChg>
        <pc:spChg chg="add mod">
          <ac:chgData name="Charles Laubenstein" userId="S::charles.laubenstein@ifc.edu.br::6bca8896-b967-40c8-8460-3ff22dd82ed9" providerId="AD" clId="Web-{2E7C68F4-3C1D-38E4-B382-34D106017EEE}" dt="2024-08-21T18:17:42.777" v="82" actId="1076"/>
          <ac:spMkLst>
            <pc:docMk/>
            <pc:sldMk cId="2210866551" sldId="256"/>
            <ac:spMk id="8" creationId="{2163091B-8C9F-3F34-88B1-A5F97CEE7BDC}"/>
          </ac:spMkLst>
        </pc:spChg>
        <pc:spChg chg="add mod">
          <ac:chgData name="Charles Laubenstein" userId="S::charles.laubenstein@ifc.edu.br::6bca8896-b967-40c8-8460-3ff22dd82ed9" providerId="AD" clId="Web-{2E7C68F4-3C1D-38E4-B382-34D106017EEE}" dt="2024-08-21T18:18:23.168" v="89" actId="14100"/>
          <ac:spMkLst>
            <pc:docMk/>
            <pc:sldMk cId="2210866551" sldId="256"/>
            <ac:spMk id="9" creationId="{239356F7-CAC2-95DD-F0C2-CA39D194856D}"/>
          </ac:spMkLst>
        </pc:spChg>
        <pc:picChg chg="add mod">
          <ac:chgData name="Charles Laubenstein" userId="S::charles.laubenstein@ifc.edu.br::6bca8896-b967-40c8-8460-3ff22dd82ed9" providerId="AD" clId="Web-{2E7C68F4-3C1D-38E4-B382-34D106017EEE}" dt="2024-08-21T18:15:48.493" v="69" actId="1076"/>
          <ac:picMkLst>
            <pc:docMk/>
            <pc:sldMk cId="2210866551" sldId="256"/>
            <ac:picMk id="4" creationId="{D4633883-9EDC-1FB0-9FA6-BD2BA237C695}"/>
          </ac:picMkLst>
        </pc:picChg>
        <pc:picChg chg="del">
          <ac:chgData name="Charles Laubenstein" userId="S::charles.laubenstein@ifc.edu.br::6bca8896-b967-40c8-8460-3ff22dd82ed9" providerId="AD" clId="Web-{2E7C68F4-3C1D-38E4-B382-34D106017EEE}" dt="2024-08-21T18:15:22.133" v="67"/>
          <ac:picMkLst>
            <pc:docMk/>
            <pc:sldMk cId="2210866551" sldId="256"/>
            <ac:picMk id="7" creationId="{6709454D-3587-BB8E-F06E-3444EB2081B5}"/>
          </ac:picMkLst>
        </pc:picChg>
        <pc:picChg chg="mod">
          <ac:chgData name="Charles Laubenstein" userId="S::charles.laubenstein@ifc.edu.br::6bca8896-b967-40c8-8460-3ff22dd82ed9" providerId="AD" clId="Web-{2E7C68F4-3C1D-38E4-B382-34D106017EEE}" dt="2024-08-21T18:17:04.104" v="76" actId="1076"/>
          <ac:picMkLst>
            <pc:docMk/>
            <pc:sldMk cId="2210866551" sldId="256"/>
            <ac:picMk id="50" creationId="{D24063AD-6103-4CB8-5617-62F6C29CBA4B}"/>
          </ac:picMkLst>
        </pc:picChg>
      </pc:sldChg>
      <pc:sldChg chg="modSp">
        <pc:chgData name="Charles Laubenstein" userId="S::charles.laubenstein@ifc.edu.br::6bca8896-b967-40c8-8460-3ff22dd82ed9" providerId="AD" clId="Web-{2E7C68F4-3C1D-38E4-B382-34D106017EEE}" dt="2024-08-21T18:13:44.771" v="58" actId="20577"/>
        <pc:sldMkLst>
          <pc:docMk/>
          <pc:sldMk cId="3138961328" sldId="257"/>
        </pc:sldMkLst>
        <pc:spChg chg="mod">
          <ac:chgData name="Charles Laubenstein" userId="S::charles.laubenstein@ifc.edu.br::6bca8896-b967-40c8-8460-3ff22dd82ed9" providerId="AD" clId="Web-{2E7C68F4-3C1D-38E4-B382-34D106017EEE}" dt="2024-08-21T18:13:44.771" v="58" actId="20577"/>
          <ac:spMkLst>
            <pc:docMk/>
            <pc:sldMk cId="3138961328" sldId="257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2E7C68F4-3C1D-38E4-B382-34D106017EEE}" dt="2024-08-21T18:14:25.366" v="66" actId="20577"/>
        <pc:sldMkLst>
          <pc:docMk/>
          <pc:sldMk cId="2299630364" sldId="258"/>
        </pc:sldMkLst>
        <pc:spChg chg="mod">
          <ac:chgData name="Charles Laubenstein" userId="S::charles.laubenstein@ifc.edu.br::6bca8896-b967-40c8-8460-3ff22dd82ed9" providerId="AD" clId="Web-{2E7C68F4-3C1D-38E4-B382-34D106017EEE}" dt="2024-08-21T18:14:18.475" v="65" actId="20577"/>
          <ac:spMkLst>
            <pc:docMk/>
            <pc:sldMk cId="2299630364" sldId="258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2E7C68F4-3C1D-38E4-B382-34D106017EEE}" dt="2024-08-21T18:14:25.366" v="66" actId="20577"/>
          <ac:spMkLst>
            <pc:docMk/>
            <pc:sldMk cId="2299630364" sldId="258"/>
            <ac:spMk id="7" creationId="{66D85116-664F-F874-A3DB-EE3D03BE3021}"/>
          </ac:spMkLst>
        </pc:spChg>
      </pc:sldChg>
    </pc:docChg>
  </pc:docChgLst>
  <pc:docChgLst>
    <pc:chgData name="Charles Laubenstein" userId="S::charles.laubenstein@ifc.edu.br::6bca8896-b967-40c8-8460-3ff22dd82ed9" providerId="AD" clId="Web-{3FF70229-B7B4-6EEE-C874-9A738BDE179A}"/>
    <pc:docChg chg="modSld">
      <pc:chgData name="Charles Laubenstein" userId="S::charles.laubenstein@ifc.edu.br::6bca8896-b967-40c8-8460-3ff22dd82ed9" providerId="AD" clId="Web-{3FF70229-B7B4-6EEE-C874-9A738BDE179A}" dt="2024-08-26T16:32:36.637" v="0"/>
      <pc:docMkLst>
        <pc:docMk/>
      </pc:docMkLst>
      <pc:sldChg chg="delAnim">
        <pc:chgData name="Charles Laubenstein" userId="S::charles.laubenstein@ifc.edu.br::6bca8896-b967-40c8-8460-3ff22dd82ed9" providerId="AD" clId="Web-{3FF70229-B7B4-6EEE-C874-9A738BDE179A}" dt="2024-08-26T16:32:36.637" v="0"/>
        <pc:sldMkLst>
          <pc:docMk/>
          <pc:sldMk cId="1262919411" sldId="274"/>
        </pc:sldMkLst>
      </pc:sldChg>
    </pc:docChg>
  </pc:docChgLst>
  <pc:docChgLst>
    <pc:chgData name="Charles Laubenstein" userId="S::charles.laubenstein@ifc.edu.br::6bca8896-b967-40c8-8460-3ff22dd82ed9" providerId="AD" clId="Web-{9D865334-D6D0-C020-04BB-F4CF94D817BC}"/>
    <pc:docChg chg="modSld">
      <pc:chgData name="Charles Laubenstein" userId="S::charles.laubenstein@ifc.edu.br::6bca8896-b967-40c8-8460-3ff22dd82ed9" providerId="AD" clId="Web-{9D865334-D6D0-C020-04BB-F4CF94D817BC}" dt="2024-09-16T21:20:58.916" v="34"/>
      <pc:docMkLst>
        <pc:docMk/>
      </pc:docMkLst>
      <pc:sldChg chg="modSp">
        <pc:chgData name="Charles Laubenstein" userId="S::charles.laubenstein@ifc.edu.br::6bca8896-b967-40c8-8460-3ff22dd82ed9" providerId="AD" clId="Web-{9D865334-D6D0-C020-04BB-F4CF94D817BC}" dt="2024-09-16T21:16:20.422" v="0"/>
        <pc:sldMkLst>
          <pc:docMk/>
          <pc:sldMk cId="1686414800" sldId="259"/>
        </pc:sldMkLst>
        <pc:spChg chg="mod">
          <ac:chgData name="Charles Laubenstein" userId="S::charles.laubenstein@ifc.edu.br::6bca8896-b967-40c8-8460-3ff22dd82ed9" providerId="AD" clId="Web-{9D865334-D6D0-C020-04BB-F4CF94D817BC}" dt="2024-09-16T21:16:20.422" v="0"/>
          <ac:spMkLst>
            <pc:docMk/>
            <pc:sldMk cId="1686414800" sldId="259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9D865334-D6D0-C020-04BB-F4CF94D817BC}" dt="2024-09-16T21:16:28.282" v="1"/>
        <pc:sldMkLst>
          <pc:docMk/>
          <pc:sldMk cId="2779519025" sldId="261"/>
        </pc:sldMkLst>
        <pc:spChg chg="mod">
          <ac:chgData name="Charles Laubenstein" userId="S::charles.laubenstein@ifc.edu.br::6bca8896-b967-40c8-8460-3ff22dd82ed9" providerId="AD" clId="Web-{9D865334-D6D0-C020-04BB-F4CF94D817BC}" dt="2024-09-16T21:16:28.282" v="1"/>
          <ac:spMkLst>
            <pc:docMk/>
            <pc:sldMk cId="2779519025" sldId="261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9D865334-D6D0-C020-04BB-F4CF94D817BC}" dt="2024-09-16T21:16:39.454" v="2"/>
        <pc:sldMkLst>
          <pc:docMk/>
          <pc:sldMk cId="3155544127" sldId="262"/>
        </pc:sldMkLst>
        <pc:spChg chg="mod">
          <ac:chgData name="Charles Laubenstein" userId="S::charles.laubenstein@ifc.edu.br::6bca8896-b967-40c8-8460-3ff22dd82ed9" providerId="AD" clId="Web-{9D865334-D6D0-C020-04BB-F4CF94D817BC}" dt="2024-09-16T21:16:39.454" v="2"/>
          <ac:spMkLst>
            <pc:docMk/>
            <pc:sldMk cId="3155544127" sldId="262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9D865334-D6D0-C020-04BB-F4CF94D817BC}" dt="2024-09-16T21:16:47.173" v="3"/>
        <pc:sldMkLst>
          <pc:docMk/>
          <pc:sldMk cId="2246019040" sldId="263"/>
        </pc:sldMkLst>
        <pc:spChg chg="mod">
          <ac:chgData name="Charles Laubenstein" userId="S::charles.laubenstein@ifc.edu.br::6bca8896-b967-40c8-8460-3ff22dd82ed9" providerId="AD" clId="Web-{9D865334-D6D0-C020-04BB-F4CF94D817BC}" dt="2024-09-16T21:16:47.173" v="3"/>
          <ac:spMkLst>
            <pc:docMk/>
            <pc:sldMk cId="2246019040" sldId="263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9D865334-D6D0-C020-04BB-F4CF94D817BC}" dt="2024-09-16T21:16:53.423" v="4"/>
        <pc:sldMkLst>
          <pc:docMk/>
          <pc:sldMk cId="3964882924" sldId="264"/>
        </pc:sldMkLst>
        <pc:spChg chg="mod">
          <ac:chgData name="Charles Laubenstein" userId="S::charles.laubenstein@ifc.edu.br::6bca8896-b967-40c8-8460-3ff22dd82ed9" providerId="AD" clId="Web-{9D865334-D6D0-C020-04BB-F4CF94D817BC}" dt="2024-09-16T21:16:53.423" v="4"/>
          <ac:spMkLst>
            <pc:docMk/>
            <pc:sldMk cId="3964882924" sldId="264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9D865334-D6D0-C020-04BB-F4CF94D817BC}" dt="2024-09-16T21:17:26.018" v="8"/>
        <pc:sldMkLst>
          <pc:docMk/>
          <pc:sldMk cId="3721899486" sldId="266"/>
        </pc:sldMkLst>
        <pc:spChg chg="mod">
          <ac:chgData name="Charles Laubenstein" userId="S::charles.laubenstein@ifc.edu.br::6bca8896-b967-40c8-8460-3ff22dd82ed9" providerId="AD" clId="Web-{9D865334-D6D0-C020-04BB-F4CF94D817BC}" dt="2024-09-16T21:17:26.018" v="8"/>
          <ac:spMkLst>
            <pc:docMk/>
            <pc:sldMk cId="3721899486" sldId="266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9D865334-D6D0-C020-04BB-F4CF94D817BC}" dt="2024-09-16T21:17:20.799" v="7"/>
        <pc:sldMkLst>
          <pc:docMk/>
          <pc:sldMk cId="1770296156" sldId="267"/>
        </pc:sldMkLst>
        <pc:spChg chg="mod">
          <ac:chgData name="Charles Laubenstein" userId="S::charles.laubenstein@ifc.edu.br::6bca8896-b967-40c8-8460-3ff22dd82ed9" providerId="AD" clId="Web-{9D865334-D6D0-C020-04BB-F4CF94D817BC}" dt="2024-09-16T21:17:20.799" v="7"/>
          <ac:spMkLst>
            <pc:docMk/>
            <pc:sldMk cId="1770296156" sldId="267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9D865334-D6D0-C020-04BB-F4CF94D817BC}" dt="2024-09-16T21:17:32.331" v="9"/>
        <pc:sldMkLst>
          <pc:docMk/>
          <pc:sldMk cId="869974609" sldId="268"/>
        </pc:sldMkLst>
        <pc:spChg chg="mod">
          <ac:chgData name="Charles Laubenstein" userId="S::charles.laubenstein@ifc.edu.br::6bca8896-b967-40c8-8460-3ff22dd82ed9" providerId="AD" clId="Web-{9D865334-D6D0-C020-04BB-F4CF94D817BC}" dt="2024-09-16T21:17:32.331" v="9"/>
          <ac:spMkLst>
            <pc:docMk/>
            <pc:sldMk cId="869974609" sldId="268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9D865334-D6D0-C020-04BB-F4CF94D817BC}" dt="2024-09-16T21:17:00.267" v="5"/>
        <pc:sldMkLst>
          <pc:docMk/>
          <pc:sldMk cId="1347129775" sldId="269"/>
        </pc:sldMkLst>
        <pc:spChg chg="mod">
          <ac:chgData name="Charles Laubenstein" userId="S::charles.laubenstein@ifc.edu.br::6bca8896-b967-40c8-8460-3ff22dd82ed9" providerId="AD" clId="Web-{9D865334-D6D0-C020-04BB-F4CF94D817BC}" dt="2024-09-16T21:17:00.267" v="5"/>
          <ac:spMkLst>
            <pc:docMk/>
            <pc:sldMk cId="1347129775" sldId="269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9D865334-D6D0-C020-04BB-F4CF94D817BC}" dt="2024-09-16T21:17:07.549" v="6"/>
        <pc:sldMkLst>
          <pc:docMk/>
          <pc:sldMk cId="4044337254" sldId="270"/>
        </pc:sldMkLst>
        <pc:spChg chg="mod">
          <ac:chgData name="Charles Laubenstein" userId="S::charles.laubenstein@ifc.edu.br::6bca8896-b967-40c8-8460-3ff22dd82ed9" providerId="AD" clId="Web-{9D865334-D6D0-C020-04BB-F4CF94D817BC}" dt="2024-09-16T21:17:07.549" v="6"/>
          <ac:spMkLst>
            <pc:docMk/>
            <pc:sldMk cId="4044337254" sldId="270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9D865334-D6D0-C020-04BB-F4CF94D817BC}" dt="2024-09-16T21:17:46.800" v="10"/>
        <pc:sldMkLst>
          <pc:docMk/>
          <pc:sldMk cId="4161800008" sldId="273"/>
        </pc:sldMkLst>
        <pc:spChg chg="mod">
          <ac:chgData name="Charles Laubenstein" userId="S::charles.laubenstein@ifc.edu.br::6bca8896-b967-40c8-8460-3ff22dd82ed9" providerId="AD" clId="Web-{9D865334-D6D0-C020-04BB-F4CF94D817BC}" dt="2024-09-16T21:17:46.800" v="10"/>
          <ac:spMkLst>
            <pc:docMk/>
            <pc:sldMk cId="4161800008" sldId="273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9D865334-D6D0-C020-04BB-F4CF94D817BC}" dt="2024-09-16T21:17:54.097" v="11"/>
        <pc:sldMkLst>
          <pc:docMk/>
          <pc:sldMk cId="1262919411" sldId="274"/>
        </pc:sldMkLst>
        <pc:spChg chg="mod">
          <ac:chgData name="Charles Laubenstein" userId="S::charles.laubenstein@ifc.edu.br::6bca8896-b967-40c8-8460-3ff22dd82ed9" providerId="AD" clId="Web-{9D865334-D6D0-C020-04BB-F4CF94D817BC}" dt="2024-09-16T21:17:54.097" v="11"/>
          <ac:spMkLst>
            <pc:docMk/>
            <pc:sldMk cId="1262919411" sldId="274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9D865334-D6D0-C020-04BB-F4CF94D817BC}" dt="2024-09-16T21:18:00.910" v="12"/>
        <pc:sldMkLst>
          <pc:docMk/>
          <pc:sldMk cId="2198362167" sldId="275"/>
        </pc:sldMkLst>
        <pc:spChg chg="mod">
          <ac:chgData name="Charles Laubenstein" userId="S::charles.laubenstein@ifc.edu.br::6bca8896-b967-40c8-8460-3ff22dd82ed9" providerId="AD" clId="Web-{9D865334-D6D0-C020-04BB-F4CF94D817BC}" dt="2024-09-16T21:18:00.910" v="12"/>
          <ac:spMkLst>
            <pc:docMk/>
            <pc:sldMk cId="2198362167" sldId="275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9D865334-D6D0-C020-04BB-F4CF94D817BC}" dt="2024-09-16T21:18:11.598" v="13"/>
        <pc:sldMkLst>
          <pc:docMk/>
          <pc:sldMk cId="1056449992" sldId="276"/>
        </pc:sldMkLst>
        <pc:spChg chg="mod">
          <ac:chgData name="Charles Laubenstein" userId="S::charles.laubenstein@ifc.edu.br::6bca8896-b967-40c8-8460-3ff22dd82ed9" providerId="AD" clId="Web-{9D865334-D6D0-C020-04BB-F4CF94D817BC}" dt="2024-09-16T21:18:11.598" v="13"/>
          <ac:spMkLst>
            <pc:docMk/>
            <pc:sldMk cId="1056449992" sldId="276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9D865334-D6D0-C020-04BB-F4CF94D817BC}" dt="2024-09-16T21:18:29.630" v="15" actId="20577"/>
        <pc:sldMkLst>
          <pc:docMk/>
          <pc:sldMk cId="2749293641" sldId="277"/>
        </pc:sldMkLst>
        <pc:spChg chg="mod">
          <ac:chgData name="Charles Laubenstein" userId="S::charles.laubenstein@ifc.edu.br::6bca8896-b967-40c8-8460-3ff22dd82ed9" providerId="AD" clId="Web-{9D865334-D6D0-C020-04BB-F4CF94D817BC}" dt="2024-09-16T21:18:29.630" v="15" actId="20577"/>
          <ac:spMkLst>
            <pc:docMk/>
            <pc:sldMk cId="2749293641" sldId="277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9D865334-D6D0-C020-04BB-F4CF94D817BC}" dt="2024-09-16T21:18:38.224" v="16"/>
        <pc:sldMkLst>
          <pc:docMk/>
          <pc:sldMk cId="1489981119" sldId="278"/>
        </pc:sldMkLst>
        <pc:spChg chg="mod">
          <ac:chgData name="Charles Laubenstein" userId="S::charles.laubenstein@ifc.edu.br::6bca8896-b967-40c8-8460-3ff22dd82ed9" providerId="AD" clId="Web-{9D865334-D6D0-C020-04BB-F4CF94D817BC}" dt="2024-09-16T21:18:38.224" v="16"/>
          <ac:spMkLst>
            <pc:docMk/>
            <pc:sldMk cId="1489981119" sldId="278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9D865334-D6D0-C020-04BB-F4CF94D817BC}" dt="2024-09-16T21:18:45.724" v="17"/>
        <pc:sldMkLst>
          <pc:docMk/>
          <pc:sldMk cId="1627290862" sldId="279"/>
        </pc:sldMkLst>
        <pc:spChg chg="mod">
          <ac:chgData name="Charles Laubenstein" userId="S::charles.laubenstein@ifc.edu.br::6bca8896-b967-40c8-8460-3ff22dd82ed9" providerId="AD" clId="Web-{9D865334-D6D0-C020-04BB-F4CF94D817BC}" dt="2024-09-16T21:18:45.724" v="17"/>
          <ac:spMkLst>
            <pc:docMk/>
            <pc:sldMk cId="1627290862" sldId="279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9D865334-D6D0-C020-04BB-F4CF94D817BC}" dt="2024-09-16T21:18:20.895" v="14"/>
        <pc:sldMkLst>
          <pc:docMk/>
          <pc:sldMk cId="1357964159" sldId="280"/>
        </pc:sldMkLst>
        <pc:spChg chg="mod">
          <ac:chgData name="Charles Laubenstein" userId="S::charles.laubenstein@ifc.edu.br::6bca8896-b967-40c8-8460-3ff22dd82ed9" providerId="AD" clId="Web-{9D865334-D6D0-C020-04BB-F4CF94D817BC}" dt="2024-09-16T21:18:20.895" v="14"/>
          <ac:spMkLst>
            <pc:docMk/>
            <pc:sldMk cId="1357964159" sldId="280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9D865334-D6D0-C020-04BB-F4CF94D817BC}" dt="2024-09-16T21:18:53.255" v="18"/>
        <pc:sldMkLst>
          <pc:docMk/>
          <pc:sldMk cId="305577361" sldId="281"/>
        </pc:sldMkLst>
        <pc:spChg chg="mod">
          <ac:chgData name="Charles Laubenstein" userId="S::charles.laubenstein@ifc.edu.br::6bca8896-b967-40c8-8460-3ff22dd82ed9" providerId="AD" clId="Web-{9D865334-D6D0-C020-04BB-F4CF94D817BC}" dt="2024-09-16T21:18:53.255" v="18"/>
          <ac:spMkLst>
            <pc:docMk/>
            <pc:sldMk cId="305577361" sldId="281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9D865334-D6D0-C020-04BB-F4CF94D817BC}" dt="2024-09-16T21:19:36.351" v="24"/>
        <pc:sldMkLst>
          <pc:docMk/>
          <pc:sldMk cId="313262639" sldId="282"/>
        </pc:sldMkLst>
        <pc:spChg chg="mod">
          <ac:chgData name="Charles Laubenstein" userId="S::charles.laubenstein@ifc.edu.br::6bca8896-b967-40c8-8460-3ff22dd82ed9" providerId="AD" clId="Web-{9D865334-D6D0-C020-04BB-F4CF94D817BC}" dt="2024-09-16T21:19:36.351" v="24"/>
          <ac:spMkLst>
            <pc:docMk/>
            <pc:sldMk cId="313262639" sldId="282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9D865334-D6D0-C020-04BB-F4CF94D817BC}" dt="2024-09-16T21:19:29.319" v="23"/>
        <pc:sldMkLst>
          <pc:docMk/>
          <pc:sldMk cId="2908877751" sldId="285"/>
        </pc:sldMkLst>
        <pc:spChg chg="mod">
          <ac:chgData name="Charles Laubenstein" userId="S::charles.laubenstein@ifc.edu.br::6bca8896-b967-40c8-8460-3ff22dd82ed9" providerId="AD" clId="Web-{9D865334-D6D0-C020-04BB-F4CF94D817BC}" dt="2024-09-16T21:19:29.319" v="23"/>
          <ac:spMkLst>
            <pc:docMk/>
            <pc:sldMk cId="2908877751" sldId="285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9D865334-D6D0-C020-04BB-F4CF94D817BC}" dt="2024-09-16T21:19:22.569" v="22"/>
        <pc:sldMkLst>
          <pc:docMk/>
          <pc:sldMk cId="4036864504" sldId="287"/>
        </pc:sldMkLst>
        <pc:spChg chg="mod">
          <ac:chgData name="Charles Laubenstein" userId="S::charles.laubenstein@ifc.edu.br::6bca8896-b967-40c8-8460-3ff22dd82ed9" providerId="AD" clId="Web-{9D865334-D6D0-C020-04BB-F4CF94D817BC}" dt="2024-09-16T21:19:22.569" v="22"/>
          <ac:spMkLst>
            <pc:docMk/>
            <pc:sldMk cId="4036864504" sldId="287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9D865334-D6D0-C020-04BB-F4CF94D817BC}" dt="2024-09-16T21:19:15.147" v="21"/>
        <pc:sldMkLst>
          <pc:docMk/>
          <pc:sldMk cId="2233791533" sldId="288"/>
        </pc:sldMkLst>
        <pc:spChg chg="mod">
          <ac:chgData name="Charles Laubenstein" userId="S::charles.laubenstein@ifc.edu.br::6bca8896-b967-40c8-8460-3ff22dd82ed9" providerId="AD" clId="Web-{9D865334-D6D0-C020-04BB-F4CF94D817BC}" dt="2024-09-16T21:19:15.147" v="21"/>
          <ac:spMkLst>
            <pc:docMk/>
            <pc:sldMk cId="2233791533" sldId="288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9D865334-D6D0-C020-04BB-F4CF94D817BC}" dt="2024-09-16T21:19:06.303" v="20"/>
        <pc:sldMkLst>
          <pc:docMk/>
          <pc:sldMk cId="1374696519" sldId="289"/>
        </pc:sldMkLst>
        <pc:spChg chg="mod">
          <ac:chgData name="Charles Laubenstein" userId="S::charles.laubenstein@ifc.edu.br::6bca8896-b967-40c8-8460-3ff22dd82ed9" providerId="AD" clId="Web-{9D865334-D6D0-C020-04BB-F4CF94D817BC}" dt="2024-09-16T21:19:06.303" v="20"/>
          <ac:spMkLst>
            <pc:docMk/>
            <pc:sldMk cId="1374696519" sldId="289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9D865334-D6D0-C020-04BB-F4CF94D817BC}" dt="2024-09-16T21:19:00.146" v="19"/>
        <pc:sldMkLst>
          <pc:docMk/>
          <pc:sldMk cId="1922627207" sldId="290"/>
        </pc:sldMkLst>
        <pc:spChg chg="mod">
          <ac:chgData name="Charles Laubenstein" userId="S::charles.laubenstein@ifc.edu.br::6bca8896-b967-40c8-8460-3ff22dd82ed9" providerId="AD" clId="Web-{9D865334-D6D0-C020-04BB-F4CF94D817BC}" dt="2024-09-16T21:19:00.146" v="19"/>
          <ac:spMkLst>
            <pc:docMk/>
            <pc:sldMk cId="1922627207" sldId="290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9D865334-D6D0-C020-04BB-F4CF94D817BC}" dt="2024-09-16T21:19:58.195" v="26"/>
        <pc:sldMkLst>
          <pc:docMk/>
          <pc:sldMk cId="2587354924" sldId="292"/>
        </pc:sldMkLst>
        <pc:spChg chg="mod">
          <ac:chgData name="Charles Laubenstein" userId="S::charles.laubenstein@ifc.edu.br::6bca8896-b967-40c8-8460-3ff22dd82ed9" providerId="AD" clId="Web-{9D865334-D6D0-C020-04BB-F4CF94D817BC}" dt="2024-09-16T21:19:58.195" v="26"/>
          <ac:spMkLst>
            <pc:docMk/>
            <pc:sldMk cId="2587354924" sldId="292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9D865334-D6D0-C020-04BB-F4CF94D817BC}" dt="2024-09-16T21:19:51.648" v="25"/>
        <pc:sldMkLst>
          <pc:docMk/>
          <pc:sldMk cId="276849562" sldId="293"/>
        </pc:sldMkLst>
        <pc:spChg chg="mod">
          <ac:chgData name="Charles Laubenstein" userId="S::charles.laubenstein@ifc.edu.br::6bca8896-b967-40c8-8460-3ff22dd82ed9" providerId="AD" clId="Web-{9D865334-D6D0-C020-04BB-F4CF94D817BC}" dt="2024-09-16T21:19:51.648" v="25"/>
          <ac:spMkLst>
            <pc:docMk/>
            <pc:sldMk cId="276849562" sldId="293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9D865334-D6D0-C020-04BB-F4CF94D817BC}" dt="2024-09-16T21:20:16.227" v="28"/>
        <pc:sldMkLst>
          <pc:docMk/>
          <pc:sldMk cId="1788021374" sldId="294"/>
        </pc:sldMkLst>
        <pc:spChg chg="mod">
          <ac:chgData name="Charles Laubenstein" userId="S::charles.laubenstein@ifc.edu.br::6bca8896-b967-40c8-8460-3ff22dd82ed9" providerId="AD" clId="Web-{9D865334-D6D0-C020-04BB-F4CF94D817BC}" dt="2024-09-16T21:20:16.227" v="28"/>
          <ac:spMkLst>
            <pc:docMk/>
            <pc:sldMk cId="1788021374" sldId="294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9D865334-D6D0-C020-04BB-F4CF94D817BC}" dt="2024-09-16T21:20:04.820" v="27"/>
        <pc:sldMkLst>
          <pc:docMk/>
          <pc:sldMk cId="4245874198" sldId="295"/>
        </pc:sldMkLst>
        <pc:spChg chg="mod">
          <ac:chgData name="Charles Laubenstein" userId="S::charles.laubenstein@ifc.edu.br::6bca8896-b967-40c8-8460-3ff22dd82ed9" providerId="AD" clId="Web-{9D865334-D6D0-C020-04BB-F4CF94D817BC}" dt="2024-09-16T21:20:04.820" v="27"/>
          <ac:spMkLst>
            <pc:docMk/>
            <pc:sldMk cId="4245874198" sldId="295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9D865334-D6D0-C020-04BB-F4CF94D817BC}" dt="2024-09-16T21:20:29.384" v="30"/>
        <pc:sldMkLst>
          <pc:docMk/>
          <pc:sldMk cId="716990996" sldId="296"/>
        </pc:sldMkLst>
        <pc:spChg chg="mod">
          <ac:chgData name="Charles Laubenstein" userId="S::charles.laubenstein@ifc.edu.br::6bca8896-b967-40c8-8460-3ff22dd82ed9" providerId="AD" clId="Web-{9D865334-D6D0-C020-04BB-F4CF94D817BC}" dt="2024-09-16T21:20:29.384" v="30"/>
          <ac:spMkLst>
            <pc:docMk/>
            <pc:sldMk cId="716990996" sldId="296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9D865334-D6D0-C020-04BB-F4CF94D817BC}" dt="2024-09-16T21:20:23.368" v="29"/>
        <pc:sldMkLst>
          <pc:docMk/>
          <pc:sldMk cId="733437451" sldId="297"/>
        </pc:sldMkLst>
        <pc:spChg chg="mod">
          <ac:chgData name="Charles Laubenstein" userId="S::charles.laubenstein@ifc.edu.br::6bca8896-b967-40c8-8460-3ff22dd82ed9" providerId="AD" clId="Web-{9D865334-D6D0-C020-04BB-F4CF94D817BC}" dt="2024-09-16T21:20:23.368" v="29"/>
          <ac:spMkLst>
            <pc:docMk/>
            <pc:sldMk cId="733437451" sldId="297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9D865334-D6D0-C020-04BB-F4CF94D817BC}" dt="2024-09-16T21:20:43.275" v="32"/>
        <pc:sldMkLst>
          <pc:docMk/>
          <pc:sldMk cId="3769983733" sldId="298"/>
        </pc:sldMkLst>
        <pc:spChg chg="mod">
          <ac:chgData name="Charles Laubenstein" userId="S::charles.laubenstein@ifc.edu.br::6bca8896-b967-40c8-8460-3ff22dd82ed9" providerId="AD" clId="Web-{9D865334-D6D0-C020-04BB-F4CF94D817BC}" dt="2024-09-16T21:20:43.275" v="32"/>
          <ac:spMkLst>
            <pc:docMk/>
            <pc:sldMk cId="3769983733" sldId="298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9D865334-D6D0-C020-04BB-F4CF94D817BC}" dt="2024-09-16T21:20:36.837" v="31"/>
        <pc:sldMkLst>
          <pc:docMk/>
          <pc:sldMk cId="3208954474" sldId="299"/>
        </pc:sldMkLst>
        <pc:spChg chg="mod">
          <ac:chgData name="Charles Laubenstein" userId="S::charles.laubenstein@ifc.edu.br::6bca8896-b967-40c8-8460-3ff22dd82ed9" providerId="AD" clId="Web-{9D865334-D6D0-C020-04BB-F4CF94D817BC}" dt="2024-09-16T21:20:36.837" v="31"/>
          <ac:spMkLst>
            <pc:docMk/>
            <pc:sldMk cId="3208954474" sldId="299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9D865334-D6D0-C020-04BB-F4CF94D817BC}" dt="2024-09-16T21:20:58.916" v="34"/>
        <pc:sldMkLst>
          <pc:docMk/>
          <pc:sldMk cId="3699324166" sldId="300"/>
        </pc:sldMkLst>
        <pc:spChg chg="mod">
          <ac:chgData name="Charles Laubenstein" userId="S::charles.laubenstein@ifc.edu.br::6bca8896-b967-40c8-8460-3ff22dd82ed9" providerId="AD" clId="Web-{9D865334-D6D0-C020-04BB-F4CF94D817BC}" dt="2024-09-16T21:20:58.916" v="34"/>
          <ac:spMkLst>
            <pc:docMk/>
            <pc:sldMk cId="3699324166" sldId="300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9D865334-D6D0-C020-04BB-F4CF94D817BC}" dt="2024-09-16T21:20:50.759" v="33"/>
        <pc:sldMkLst>
          <pc:docMk/>
          <pc:sldMk cId="2200557090" sldId="301"/>
        </pc:sldMkLst>
        <pc:spChg chg="mod">
          <ac:chgData name="Charles Laubenstein" userId="S::charles.laubenstein@ifc.edu.br::6bca8896-b967-40c8-8460-3ff22dd82ed9" providerId="AD" clId="Web-{9D865334-D6D0-C020-04BB-F4CF94D817BC}" dt="2024-09-16T21:20:50.759" v="33"/>
          <ac:spMkLst>
            <pc:docMk/>
            <pc:sldMk cId="2200557090" sldId="301"/>
            <ac:spMk id="2" creationId="{64E69B15-9D16-2486-3C91-6B41E6CE1217}"/>
          </ac:spMkLst>
        </pc:spChg>
      </pc:sldChg>
    </pc:docChg>
  </pc:docChgLst>
  <pc:docChgLst>
    <pc:chgData name="Charles Laubenstein" userId="S::charles.laubenstein@ifc.edu.br::6bca8896-b967-40c8-8460-3ff22dd82ed9" providerId="AD" clId="Web-{14F1B34D-383F-E7BC-602D-14438F046D10}"/>
    <pc:docChg chg="modSld">
      <pc:chgData name="Charles Laubenstein" userId="S::charles.laubenstein@ifc.edu.br::6bca8896-b967-40c8-8460-3ff22dd82ed9" providerId="AD" clId="Web-{14F1B34D-383F-E7BC-602D-14438F046D10}" dt="2024-09-16T15:37:47.004" v="5" actId="20577"/>
      <pc:docMkLst>
        <pc:docMk/>
      </pc:docMkLst>
      <pc:sldChg chg="modSp">
        <pc:chgData name="Charles Laubenstein" userId="S::charles.laubenstein@ifc.edu.br::6bca8896-b967-40c8-8460-3ff22dd82ed9" providerId="AD" clId="Web-{14F1B34D-383F-E7BC-602D-14438F046D10}" dt="2024-09-16T15:37:47.004" v="5" actId="20577"/>
        <pc:sldMkLst>
          <pc:docMk/>
          <pc:sldMk cId="276849562" sldId="293"/>
        </pc:sldMkLst>
        <pc:spChg chg="mod">
          <ac:chgData name="Charles Laubenstein" userId="S::charles.laubenstein@ifc.edu.br::6bca8896-b967-40c8-8460-3ff22dd82ed9" providerId="AD" clId="Web-{14F1B34D-383F-E7BC-602D-14438F046D10}" dt="2024-09-16T15:37:47.004" v="5" actId="20577"/>
          <ac:spMkLst>
            <pc:docMk/>
            <pc:sldMk cId="276849562" sldId="293"/>
            <ac:spMk id="7" creationId="{66D85116-664F-F874-A3DB-EE3D03BE3021}"/>
          </ac:spMkLst>
        </pc:spChg>
      </pc:sldChg>
    </pc:docChg>
  </pc:docChgLst>
  <pc:docChgLst>
    <pc:chgData name="Charles Laubenstein" userId="S::charles.laubenstein@ifc.edu.br::6bca8896-b967-40c8-8460-3ff22dd82ed9" providerId="AD" clId="Web-{6CB859D3-0783-D7C1-9E77-6FBDA0E1D228}"/>
    <pc:docChg chg="addSld modSld">
      <pc:chgData name="Charles Laubenstein" userId="S::charles.laubenstein@ifc.edu.br::6bca8896-b967-40c8-8460-3ff22dd82ed9" providerId="AD" clId="Web-{6CB859D3-0783-D7C1-9E77-6FBDA0E1D228}" dt="2024-08-21T20:31:46.969" v="1321" actId="20577"/>
      <pc:docMkLst>
        <pc:docMk/>
      </pc:docMkLst>
      <pc:sldChg chg="modSp">
        <pc:chgData name="Charles Laubenstein" userId="S::charles.laubenstein@ifc.edu.br::6bca8896-b967-40c8-8460-3ff22dd82ed9" providerId="AD" clId="Web-{6CB859D3-0783-D7C1-9E77-6FBDA0E1D228}" dt="2024-08-21T19:34:04.094" v="657"/>
        <pc:sldMkLst>
          <pc:docMk/>
          <pc:sldMk cId="2210866551" sldId="256"/>
        </pc:sldMkLst>
        <pc:spChg chg="mod">
          <ac:chgData name="Charles Laubenstein" userId="S::charles.laubenstein@ifc.edu.br::6bca8896-b967-40c8-8460-3ff22dd82ed9" providerId="AD" clId="Web-{6CB859D3-0783-D7C1-9E77-6FBDA0E1D228}" dt="2024-08-21T19:34:04.094" v="657"/>
          <ac:spMkLst>
            <pc:docMk/>
            <pc:sldMk cId="2210866551" sldId="256"/>
            <ac:spMk id="3" creationId="{00000000-0000-0000-0000-000000000000}"/>
          </ac:spMkLst>
        </pc:spChg>
      </pc:sldChg>
      <pc:sldChg chg="modTransition addAnim">
        <pc:chgData name="Charles Laubenstein" userId="S::charles.laubenstein@ifc.edu.br::6bca8896-b967-40c8-8460-3ff22dd82ed9" providerId="AD" clId="Web-{6CB859D3-0783-D7C1-9E77-6FBDA0E1D228}" dt="2024-08-21T18:22:03.564" v="2"/>
        <pc:sldMkLst>
          <pc:docMk/>
          <pc:sldMk cId="3138961328" sldId="257"/>
        </pc:sldMkLst>
      </pc:sldChg>
      <pc:sldChg chg="modSp addAnim">
        <pc:chgData name="Charles Laubenstein" userId="S::charles.laubenstein@ifc.edu.br::6bca8896-b967-40c8-8460-3ff22dd82ed9" providerId="AD" clId="Web-{6CB859D3-0783-D7C1-9E77-6FBDA0E1D228}" dt="2024-08-21T19:03:27.607" v="183" actId="20577"/>
        <pc:sldMkLst>
          <pc:docMk/>
          <pc:sldMk cId="2299630364" sldId="258"/>
        </pc:sldMkLst>
        <pc:spChg chg="mod">
          <ac:chgData name="Charles Laubenstein" userId="S::charles.laubenstein@ifc.edu.br::6bca8896-b967-40c8-8460-3ff22dd82ed9" providerId="AD" clId="Web-{6CB859D3-0783-D7C1-9E77-6FBDA0E1D228}" dt="2024-08-21T19:03:27.607" v="183" actId="20577"/>
          <ac:spMkLst>
            <pc:docMk/>
            <pc:sldMk cId="2299630364" sldId="258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6CB859D3-0783-D7C1-9E77-6FBDA0E1D228}" dt="2024-08-21T19:06:19.220" v="223" actId="20577"/>
        <pc:sldMkLst>
          <pc:docMk/>
          <pc:sldMk cId="1686414800" sldId="259"/>
        </pc:sldMkLst>
        <pc:spChg chg="mod">
          <ac:chgData name="Charles Laubenstein" userId="S::charles.laubenstein@ifc.edu.br::6bca8896-b967-40c8-8460-3ff22dd82ed9" providerId="AD" clId="Web-{6CB859D3-0783-D7C1-9E77-6FBDA0E1D228}" dt="2024-08-21T19:06:19.220" v="223" actId="20577"/>
          <ac:spMkLst>
            <pc:docMk/>
            <pc:sldMk cId="1686414800" sldId="259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6CB859D3-0783-D7C1-9E77-6FBDA0E1D228}" dt="2024-08-21T19:06:06.688" v="220" actId="20577"/>
        <pc:sldMkLst>
          <pc:docMk/>
          <pc:sldMk cId="1912970978" sldId="260"/>
        </pc:sldMkLst>
        <pc:spChg chg="mod">
          <ac:chgData name="Charles Laubenstein" userId="S::charles.laubenstein@ifc.edu.br::6bca8896-b967-40c8-8460-3ff22dd82ed9" providerId="AD" clId="Web-{6CB859D3-0783-D7C1-9E77-6FBDA0E1D228}" dt="2024-08-21T19:06:06.688" v="220" actId="20577"/>
          <ac:spMkLst>
            <pc:docMk/>
            <pc:sldMk cId="1912970978" sldId="260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6CB859D3-0783-D7C1-9E77-6FBDA0E1D228}" dt="2024-08-21T19:11:24.243" v="352" actId="20577"/>
        <pc:sldMkLst>
          <pc:docMk/>
          <pc:sldMk cId="2779519025" sldId="261"/>
        </pc:sldMkLst>
        <pc:spChg chg="mod">
          <ac:chgData name="Charles Laubenstein" userId="S::charles.laubenstein@ifc.edu.br::6bca8896-b967-40c8-8460-3ff22dd82ed9" providerId="AD" clId="Web-{6CB859D3-0783-D7C1-9E77-6FBDA0E1D228}" dt="2024-08-21T19:11:24.243" v="352" actId="20577"/>
          <ac:spMkLst>
            <pc:docMk/>
            <pc:sldMk cId="2779519025" sldId="261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6CB859D3-0783-D7C1-9E77-6FBDA0E1D228}" dt="2024-08-21T19:25:40.074" v="586" actId="20577"/>
        <pc:sldMkLst>
          <pc:docMk/>
          <pc:sldMk cId="3155544127" sldId="262"/>
        </pc:sldMkLst>
        <pc:spChg chg="mod">
          <ac:chgData name="Charles Laubenstein" userId="S::charles.laubenstein@ifc.edu.br::6bca8896-b967-40c8-8460-3ff22dd82ed9" providerId="AD" clId="Web-{6CB859D3-0783-D7C1-9E77-6FBDA0E1D228}" dt="2024-08-21T19:25:40.074" v="586" actId="20577"/>
          <ac:spMkLst>
            <pc:docMk/>
            <pc:sldMk cId="3155544127" sldId="262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6CB859D3-0783-D7C1-9E77-6FBDA0E1D228}" dt="2024-08-21T19:36:18.263" v="660" actId="20577"/>
        <pc:sldMkLst>
          <pc:docMk/>
          <pc:sldMk cId="2246019040" sldId="263"/>
        </pc:sldMkLst>
        <pc:spChg chg="mod">
          <ac:chgData name="Charles Laubenstein" userId="S::charles.laubenstein@ifc.edu.br::6bca8896-b967-40c8-8460-3ff22dd82ed9" providerId="AD" clId="Web-{6CB859D3-0783-D7C1-9E77-6FBDA0E1D228}" dt="2024-08-21T19:36:18.263" v="660" actId="20577"/>
          <ac:spMkLst>
            <pc:docMk/>
            <pc:sldMk cId="2246019040" sldId="263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6CB859D3-0783-D7C1-9E77-6FBDA0E1D228}" dt="2024-08-21T19:32:09.318" v="646" actId="20577"/>
        <pc:sldMkLst>
          <pc:docMk/>
          <pc:sldMk cId="3964882924" sldId="264"/>
        </pc:sldMkLst>
        <pc:spChg chg="mod">
          <ac:chgData name="Charles Laubenstein" userId="S::charles.laubenstein@ifc.edu.br::6bca8896-b967-40c8-8460-3ff22dd82ed9" providerId="AD" clId="Web-{6CB859D3-0783-D7C1-9E77-6FBDA0E1D228}" dt="2024-08-21T19:32:09.318" v="646" actId="20577"/>
          <ac:spMkLst>
            <pc:docMk/>
            <pc:sldMk cId="3964882924" sldId="264"/>
            <ac:spMk id="7" creationId="{66D85116-664F-F874-A3DB-EE3D03BE3021}"/>
          </ac:spMkLst>
        </pc:spChg>
      </pc:sldChg>
      <pc:sldChg chg="addSp delSp modSp add replId delAnim">
        <pc:chgData name="Charles Laubenstein" userId="S::charles.laubenstein@ifc.edu.br::6bca8896-b967-40c8-8460-3ff22dd82ed9" providerId="AD" clId="Web-{6CB859D3-0783-D7C1-9E77-6FBDA0E1D228}" dt="2024-08-21T19:37:04.264" v="664"/>
        <pc:sldMkLst>
          <pc:docMk/>
          <pc:sldMk cId="1937275672" sldId="265"/>
        </pc:sldMkLst>
        <pc:spChg chg="del">
          <ac:chgData name="Charles Laubenstein" userId="S::charles.laubenstein@ifc.edu.br::6bca8896-b967-40c8-8460-3ff22dd82ed9" providerId="AD" clId="Web-{6CB859D3-0783-D7C1-9E77-6FBDA0E1D228}" dt="2024-08-21T19:37:04.264" v="664"/>
          <ac:spMkLst>
            <pc:docMk/>
            <pc:sldMk cId="1937275672" sldId="265"/>
            <ac:spMk id="2" creationId="{64E69B15-9D16-2486-3C91-6B41E6CE1217}"/>
          </ac:spMkLst>
        </pc:spChg>
        <pc:spChg chg="add mod">
          <ac:chgData name="Charles Laubenstein" userId="S::charles.laubenstein@ifc.edu.br::6bca8896-b967-40c8-8460-3ff22dd82ed9" providerId="AD" clId="Web-{6CB859D3-0783-D7C1-9E77-6FBDA0E1D228}" dt="2024-08-21T19:37:01.326" v="663"/>
          <ac:spMkLst>
            <pc:docMk/>
            <pc:sldMk cId="1937275672" sldId="265"/>
            <ac:spMk id="4" creationId="{3B273E6B-67B1-4D67-A2A0-785464AB0684}"/>
          </ac:spMkLst>
        </pc:spChg>
        <pc:spChg chg="del mod">
          <ac:chgData name="Charles Laubenstein" userId="S::charles.laubenstein@ifc.edu.br::6bca8896-b967-40c8-8460-3ff22dd82ed9" providerId="AD" clId="Web-{6CB859D3-0783-D7C1-9E77-6FBDA0E1D228}" dt="2024-08-21T19:37:01.326" v="663"/>
          <ac:spMkLst>
            <pc:docMk/>
            <pc:sldMk cId="1937275672" sldId="265"/>
            <ac:spMk id="7" creationId="{66D85116-664F-F874-A3DB-EE3D03BE3021}"/>
          </ac:spMkLst>
        </pc:spChg>
        <pc:spChg chg="add mod">
          <ac:chgData name="Charles Laubenstein" userId="S::charles.laubenstein@ifc.edu.br::6bca8896-b967-40c8-8460-3ff22dd82ed9" providerId="AD" clId="Web-{6CB859D3-0783-D7C1-9E77-6FBDA0E1D228}" dt="2024-08-21T19:37:04.264" v="664"/>
          <ac:spMkLst>
            <pc:docMk/>
            <pc:sldMk cId="1937275672" sldId="265"/>
            <ac:spMk id="8" creationId="{9EF1B0BB-0A0A-81A6-0692-C3AC1E9679F3}"/>
          </ac:spMkLst>
        </pc:spChg>
      </pc:sldChg>
      <pc:sldChg chg="modSp add replId">
        <pc:chgData name="Charles Laubenstein" userId="S::charles.laubenstein@ifc.edu.br::6bca8896-b967-40c8-8460-3ff22dd82ed9" providerId="AD" clId="Web-{6CB859D3-0783-D7C1-9E77-6FBDA0E1D228}" dt="2024-08-21T20:00:30.334" v="1072" actId="20577"/>
        <pc:sldMkLst>
          <pc:docMk/>
          <pc:sldMk cId="3721899486" sldId="266"/>
        </pc:sldMkLst>
        <pc:spChg chg="mod">
          <ac:chgData name="Charles Laubenstein" userId="S::charles.laubenstein@ifc.edu.br::6bca8896-b967-40c8-8460-3ff22dd82ed9" providerId="AD" clId="Web-{6CB859D3-0783-D7C1-9E77-6FBDA0E1D228}" dt="2024-08-21T19:56:41.782" v="996" actId="20577"/>
          <ac:spMkLst>
            <pc:docMk/>
            <pc:sldMk cId="3721899486" sldId="266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6CB859D3-0783-D7C1-9E77-6FBDA0E1D228}" dt="2024-08-21T20:00:30.334" v="1072" actId="20577"/>
          <ac:spMkLst>
            <pc:docMk/>
            <pc:sldMk cId="3721899486" sldId="266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6CB859D3-0783-D7C1-9E77-6FBDA0E1D228}" dt="2024-08-21T19:41:59.067" v="823" actId="20577"/>
        <pc:sldMkLst>
          <pc:docMk/>
          <pc:sldMk cId="1770296156" sldId="267"/>
        </pc:sldMkLst>
        <pc:spChg chg="mod">
          <ac:chgData name="Charles Laubenstein" userId="S::charles.laubenstein@ifc.edu.br::6bca8896-b967-40c8-8460-3ff22dd82ed9" providerId="AD" clId="Web-{6CB859D3-0783-D7C1-9E77-6FBDA0E1D228}" dt="2024-08-21T19:37:49.843" v="687" actId="20577"/>
          <ac:spMkLst>
            <pc:docMk/>
            <pc:sldMk cId="1770296156" sldId="267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6CB859D3-0783-D7C1-9E77-6FBDA0E1D228}" dt="2024-08-21T19:41:59.067" v="823" actId="20577"/>
          <ac:spMkLst>
            <pc:docMk/>
            <pc:sldMk cId="1770296156" sldId="267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6CB859D3-0783-D7C1-9E77-6FBDA0E1D228}" dt="2024-08-21T20:01:43.976" v="1086" actId="20577"/>
        <pc:sldMkLst>
          <pc:docMk/>
          <pc:sldMk cId="869974609" sldId="268"/>
        </pc:sldMkLst>
        <pc:spChg chg="mod">
          <ac:chgData name="Charles Laubenstein" userId="S::charles.laubenstein@ifc.edu.br::6bca8896-b967-40c8-8460-3ff22dd82ed9" providerId="AD" clId="Web-{6CB859D3-0783-D7C1-9E77-6FBDA0E1D228}" dt="2024-08-21T19:56:46.141" v="998" actId="20577"/>
          <ac:spMkLst>
            <pc:docMk/>
            <pc:sldMk cId="869974609" sldId="268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6CB859D3-0783-D7C1-9E77-6FBDA0E1D228}" dt="2024-08-21T20:01:43.976" v="1086" actId="20577"/>
          <ac:spMkLst>
            <pc:docMk/>
            <pc:sldMk cId="869974609" sldId="268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6CB859D3-0783-D7C1-9E77-6FBDA0E1D228}" dt="2024-08-21T20:09:26.455" v="1162" actId="20577"/>
        <pc:sldMkLst>
          <pc:docMk/>
          <pc:sldMk cId="1347129775" sldId="269"/>
        </pc:sldMkLst>
        <pc:spChg chg="mod">
          <ac:chgData name="Charles Laubenstein" userId="S::charles.laubenstein@ifc.edu.br::6bca8896-b967-40c8-8460-3ff22dd82ed9" providerId="AD" clId="Web-{6CB859D3-0783-D7C1-9E77-6FBDA0E1D228}" dt="2024-08-21T20:09:26.455" v="1162" actId="20577"/>
          <ac:spMkLst>
            <pc:docMk/>
            <pc:sldMk cId="1347129775" sldId="269"/>
            <ac:spMk id="7" creationId="{66D85116-664F-F874-A3DB-EE3D03BE3021}"/>
          </ac:spMkLst>
        </pc:spChg>
      </pc:sldChg>
      <pc:sldChg chg="addSp modSp add replId">
        <pc:chgData name="Charles Laubenstein" userId="S::charles.laubenstein@ifc.edu.br::6bca8896-b967-40c8-8460-3ff22dd82ed9" providerId="AD" clId="Web-{6CB859D3-0783-D7C1-9E77-6FBDA0E1D228}" dt="2024-08-21T20:18:08.561" v="1167"/>
        <pc:sldMkLst>
          <pc:docMk/>
          <pc:sldMk cId="4044337254" sldId="270"/>
        </pc:sldMkLst>
        <pc:spChg chg="mod">
          <ac:chgData name="Charles Laubenstein" userId="S::charles.laubenstein@ifc.edu.br::6bca8896-b967-40c8-8460-3ff22dd82ed9" providerId="AD" clId="Web-{6CB859D3-0783-D7C1-9E77-6FBDA0E1D228}" dt="2024-08-21T20:18:07.326" v="1166" actId="20577"/>
          <ac:spMkLst>
            <pc:docMk/>
            <pc:sldMk cId="4044337254" sldId="270"/>
            <ac:spMk id="7" creationId="{66D85116-664F-F874-A3DB-EE3D03BE3021}"/>
          </ac:spMkLst>
        </pc:spChg>
        <pc:picChg chg="add mod">
          <ac:chgData name="Charles Laubenstein" userId="S::charles.laubenstein@ifc.edu.br::6bca8896-b967-40c8-8460-3ff22dd82ed9" providerId="AD" clId="Web-{6CB859D3-0783-D7C1-9E77-6FBDA0E1D228}" dt="2024-08-21T20:18:08.561" v="1167"/>
          <ac:picMkLst>
            <pc:docMk/>
            <pc:sldMk cId="4044337254" sldId="270"/>
            <ac:picMk id="3" creationId="{3B733C87-0983-5FBF-0A55-416C9A66F14F}"/>
          </ac:picMkLst>
        </pc:picChg>
      </pc:sldChg>
      <pc:sldChg chg="add replId">
        <pc:chgData name="Charles Laubenstein" userId="S::charles.laubenstein@ifc.edu.br::6bca8896-b967-40c8-8460-3ff22dd82ed9" providerId="AD" clId="Web-{6CB859D3-0783-D7C1-9E77-6FBDA0E1D228}" dt="2024-08-21T20:19:15.031" v="1168"/>
        <pc:sldMkLst>
          <pc:docMk/>
          <pc:sldMk cId="2744683691" sldId="271"/>
        </pc:sldMkLst>
      </pc:sldChg>
      <pc:sldChg chg="addSp delSp modSp add replId">
        <pc:chgData name="Charles Laubenstein" userId="S::charles.laubenstein@ifc.edu.br::6bca8896-b967-40c8-8460-3ff22dd82ed9" providerId="AD" clId="Web-{6CB859D3-0783-D7C1-9E77-6FBDA0E1D228}" dt="2024-08-21T20:20:55.642" v="1189" actId="20577"/>
        <pc:sldMkLst>
          <pc:docMk/>
          <pc:sldMk cId="1629465172" sldId="272"/>
        </pc:sldMkLst>
        <pc:spChg chg="del mod">
          <ac:chgData name="Charles Laubenstein" userId="S::charles.laubenstein@ifc.edu.br::6bca8896-b967-40c8-8460-3ff22dd82ed9" providerId="AD" clId="Web-{6CB859D3-0783-D7C1-9E77-6FBDA0E1D228}" dt="2024-08-21T20:20:24.329" v="1177"/>
          <ac:spMkLst>
            <pc:docMk/>
            <pc:sldMk cId="1629465172" sldId="272"/>
            <ac:spMk id="2" creationId="{64E69B15-9D16-2486-3C91-6B41E6CE1217}"/>
          </ac:spMkLst>
        </pc:spChg>
        <pc:spChg chg="add mod">
          <ac:chgData name="Charles Laubenstein" userId="S::charles.laubenstein@ifc.edu.br::6bca8896-b967-40c8-8460-3ff22dd82ed9" providerId="AD" clId="Web-{6CB859D3-0783-D7C1-9E77-6FBDA0E1D228}" dt="2024-08-21T20:20:24.329" v="1177"/>
          <ac:spMkLst>
            <pc:docMk/>
            <pc:sldMk cId="1629465172" sldId="272"/>
            <ac:spMk id="4" creationId="{FB5AAA7B-926F-E5ED-86A9-E02C1B608696}"/>
          </ac:spMkLst>
        </pc:spChg>
        <pc:spChg chg="mod">
          <ac:chgData name="Charles Laubenstein" userId="S::charles.laubenstein@ifc.edu.br::6bca8896-b967-40c8-8460-3ff22dd82ed9" providerId="AD" clId="Web-{6CB859D3-0783-D7C1-9E77-6FBDA0E1D228}" dt="2024-08-21T20:20:55.642" v="1189" actId="20577"/>
          <ac:spMkLst>
            <pc:docMk/>
            <pc:sldMk cId="1629465172" sldId="272"/>
            <ac:spMk id="7" creationId="{66D85116-664F-F874-A3DB-EE3D03BE3021}"/>
          </ac:spMkLst>
        </pc:spChg>
      </pc:sldChg>
      <pc:sldChg chg="modSp add replId">
        <pc:chgData name="Charles Laubenstein" userId="S::charles.laubenstein@ifc.edu.br::6bca8896-b967-40c8-8460-3ff22dd82ed9" providerId="AD" clId="Web-{6CB859D3-0783-D7C1-9E77-6FBDA0E1D228}" dt="2024-08-21T20:31:46.969" v="1321" actId="20577"/>
        <pc:sldMkLst>
          <pc:docMk/>
          <pc:sldMk cId="4161800008" sldId="273"/>
        </pc:sldMkLst>
        <pc:spChg chg="mod">
          <ac:chgData name="Charles Laubenstein" userId="S::charles.laubenstein@ifc.edu.br::6bca8896-b967-40c8-8460-3ff22dd82ed9" providerId="AD" clId="Web-{6CB859D3-0783-D7C1-9E77-6FBDA0E1D228}" dt="2024-08-21T20:22:38.332" v="1206" actId="20577"/>
          <ac:spMkLst>
            <pc:docMk/>
            <pc:sldMk cId="4161800008" sldId="273"/>
            <ac:spMk id="2" creationId="{64E69B15-9D16-2486-3C91-6B41E6CE1217}"/>
          </ac:spMkLst>
        </pc:spChg>
        <pc:spChg chg="mod">
          <ac:chgData name="Charles Laubenstein" userId="S::charles.laubenstein@ifc.edu.br::6bca8896-b967-40c8-8460-3ff22dd82ed9" providerId="AD" clId="Web-{6CB859D3-0783-D7C1-9E77-6FBDA0E1D228}" dt="2024-08-21T20:31:46.969" v="1321" actId="20577"/>
          <ac:spMkLst>
            <pc:docMk/>
            <pc:sldMk cId="4161800008" sldId="273"/>
            <ac:spMk id="7" creationId="{66D85116-664F-F874-A3DB-EE3D03BE3021}"/>
          </ac:spMkLst>
        </pc:spChg>
      </pc:sldChg>
    </pc:docChg>
  </pc:docChgLst>
  <pc:docChgLst>
    <pc:chgData name="Charles Laubenstein" userId="S::charles.laubenstein@ifc.edu.br::6bca8896-b967-40c8-8460-3ff22dd82ed9" providerId="AD" clId="Web-{2FF5C6D7-2DA3-707F-1CF6-3734369908F5}"/>
    <pc:docChg chg="modSld">
      <pc:chgData name="Charles Laubenstein" userId="S::charles.laubenstein@ifc.edu.br::6bca8896-b967-40c8-8460-3ff22dd82ed9" providerId="AD" clId="Web-{2FF5C6D7-2DA3-707F-1CF6-3734369908F5}" dt="2024-08-26T18:40:14.053" v="6" actId="20577"/>
      <pc:docMkLst>
        <pc:docMk/>
      </pc:docMkLst>
      <pc:sldChg chg="modSp">
        <pc:chgData name="Charles Laubenstein" userId="S::charles.laubenstein@ifc.edu.br::6bca8896-b967-40c8-8460-3ff22dd82ed9" providerId="AD" clId="Web-{2FF5C6D7-2DA3-707F-1CF6-3734369908F5}" dt="2024-08-26T18:40:14.053" v="6" actId="20577"/>
        <pc:sldMkLst>
          <pc:docMk/>
          <pc:sldMk cId="2210866551" sldId="256"/>
        </pc:sldMkLst>
        <pc:spChg chg="mod">
          <ac:chgData name="Charles Laubenstein" userId="S::charles.laubenstein@ifc.edu.br::6bca8896-b967-40c8-8460-3ff22dd82ed9" providerId="AD" clId="Web-{2FF5C6D7-2DA3-707F-1CF6-3734369908F5}" dt="2024-08-26T18:40:14.053" v="6" actId="20577"/>
          <ac:spMkLst>
            <pc:docMk/>
            <pc:sldMk cId="2210866551" sldId="256"/>
            <ac:spMk id="3" creationId="{00000000-0000-0000-0000-000000000000}"/>
          </ac:spMkLst>
        </pc:spChg>
      </pc:sldChg>
      <pc:sldChg chg="modSp addAnim">
        <pc:chgData name="Charles Laubenstein" userId="S::charles.laubenstein@ifc.edu.br::6bca8896-b967-40c8-8460-3ff22dd82ed9" providerId="AD" clId="Web-{2FF5C6D7-2DA3-707F-1CF6-3734369908F5}" dt="2024-08-26T18:39:42.989" v="5"/>
        <pc:sldMkLst>
          <pc:docMk/>
          <pc:sldMk cId="2200557090" sldId="301"/>
        </pc:sldMkLst>
        <pc:picChg chg="mod">
          <ac:chgData name="Charles Laubenstein" userId="S::charles.laubenstein@ifc.edu.br::6bca8896-b967-40c8-8460-3ff22dd82ed9" providerId="AD" clId="Web-{2FF5C6D7-2DA3-707F-1CF6-3734369908F5}" dt="2024-08-26T18:39:30.505" v="4" actId="1076"/>
          <ac:picMkLst>
            <pc:docMk/>
            <pc:sldMk cId="2200557090" sldId="301"/>
            <ac:picMk id="5" creationId="{24126F61-F73B-8822-0311-D3DECE193A9A}"/>
          </ac:picMkLst>
        </pc:picChg>
      </pc:sldChg>
      <pc:sldChg chg="addAnim delAnim">
        <pc:chgData name="Charles Laubenstein" userId="S::charles.laubenstein@ifc.edu.br::6bca8896-b967-40c8-8460-3ff22dd82ed9" providerId="AD" clId="Web-{2FF5C6D7-2DA3-707F-1CF6-3734369908F5}" dt="2024-08-26T18:39:18.629" v="2"/>
        <pc:sldMkLst>
          <pc:docMk/>
          <pc:sldMk cId="2462178825" sldId="302"/>
        </pc:sldMkLst>
      </pc:sldChg>
    </pc:docChg>
  </pc:docChgLst>
  <pc:docChgLst>
    <pc:chgData name="Charles Laubenstein" userId="S::charles.laubenstein@ifc.edu.br::6bca8896-b967-40c8-8460-3ff22dd82ed9" providerId="AD" clId="Web-{ECD9DF41-B21A-9089-0B2B-25131BDC16B6}"/>
    <pc:docChg chg="modSld">
      <pc:chgData name="Charles Laubenstein" userId="S::charles.laubenstein@ifc.edu.br::6bca8896-b967-40c8-8460-3ff22dd82ed9" providerId="AD" clId="Web-{ECD9DF41-B21A-9089-0B2B-25131BDC16B6}" dt="2024-09-16T16:11:17.450" v="2"/>
      <pc:docMkLst>
        <pc:docMk/>
      </pc:docMkLst>
      <pc:sldChg chg="modSp">
        <pc:chgData name="Charles Laubenstein" userId="S::charles.laubenstein@ifc.edu.br::6bca8896-b967-40c8-8460-3ff22dd82ed9" providerId="AD" clId="Web-{ECD9DF41-B21A-9089-0B2B-25131BDC16B6}" dt="2024-09-16T16:11:10.372" v="1" actId="20577"/>
        <pc:sldMkLst>
          <pc:docMk/>
          <pc:sldMk cId="3138961328" sldId="257"/>
        </pc:sldMkLst>
        <pc:spChg chg="mod">
          <ac:chgData name="Charles Laubenstein" userId="S::charles.laubenstein@ifc.edu.br::6bca8896-b967-40c8-8460-3ff22dd82ed9" providerId="AD" clId="Web-{ECD9DF41-B21A-9089-0B2B-25131BDC16B6}" dt="2024-09-16T16:11:10.372" v="1" actId="20577"/>
          <ac:spMkLst>
            <pc:docMk/>
            <pc:sldMk cId="3138961328" sldId="257"/>
            <ac:spMk id="2" creationId="{64E69B15-9D16-2486-3C91-6B41E6CE1217}"/>
          </ac:spMkLst>
        </pc:spChg>
      </pc:sldChg>
      <pc:sldChg chg="modSp">
        <pc:chgData name="Charles Laubenstein" userId="S::charles.laubenstein@ifc.edu.br::6bca8896-b967-40c8-8460-3ff22dd82ed9" providerId="AD" clId="Web-{ECD9DF41-B21A-9089-0B2B-25131BDC16B6}" dt="2024-09-16T16:11:03.809" v="0"/>
        <pc:sldMkLst>
          <pc:docMk/>
          <pc:sldMk cId="2299630364" sldId="258"/>
        </pc:sldMkLst>
        <pc:spChg chg="mod">
          <ac:chgData name="Charles Laubenstein" userId="S::charles.laubenstein@ifc.edu.br::6bca8896-b967-40c8-8460-3ff22dd82ed9" providerId="AD" clId="Web-{ECD9DF41-B21A-9089-0B2B-25131BDC16B6}" dt="2024-09-16T16:11:03.809" v="0"/>
          <ac:spMkLst>
            <pc:docMk/>
            <pc:sldMk cId="2299630364" sldId="258"/>
            <ac:spMk id="4" creationId="{068D38A8-094E-CA67-779B-AEB9A643F6FF}"/>
          </ac:spMkLst>
        </pc:spChg>
      </pc:sldChg>
      <pc:sldChg chg="modSp">
        <pc:chgData name="Charles Laubenstein" userId="S::charles.laubenstein@ifc.edu.br::6bca8896-b967-40c8-8460-3ff22dd82ed9" providerId="AD" clId="Web-{ECD9DF41-B21A-9089-0B2B-25131BDC16B6}" dt="2024-09-16T16:11:17.450" v="2"/>
        <pc:sldMkLst>
          <pc:docMk/>
          <pc:sldMk cId="1912970978" sldId="260"/>
        </pc:sldMkLst>
        <pc:spChg chg="mod">
          <ac:chgData name="Charles Laubenstein" userId="S::charles.laubenstein@ifc.edu.br::6bca8896-b967-40c8-8460-3ff22dd82ed9" providerId="AD" clId="Web-{ECD9DF41-B21A-9089-0B2B-25131BDC16B6}" dt="2024-09-16T16:11:17.450" v="2"/>
          <ac:spMkLst>
            <pc:docMk/>
            <pc:sldMk cId="1912970978" sldId="260"/>
            <ac:spMk id="2" creationId="{64E69B15-9D16-2486-3C91-6B41E6CE121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68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58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39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0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37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61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42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53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28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83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56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74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6">
            <a:extLst>
              <a:ext uri="{FF2B5EF4-FFF2-40B4-BE49-F238E27FC236}">
                <a16:creationId xmlns:a16="http://schemas.microsoft.com/office/drawing/2014/main" id="{F0A604E4-7307-451C-93BE-F1F7E1BF3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7F3A0AA-35E5-4085-942B-737839030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82344"/>
            <a:ext cx="12191998" cy="159074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02F5C38-C747-4173-ABBF-656E39E82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8115300" cy="1590742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12191998" cy="1590742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99714" y="5490971"/>
            <a:ext cx="6962072" cy="1159200"/>
          </a:xfrm>
        </p:spPr>
        <p:txBody>
          <a:bodyPr anchor="ctr">
            <a:normAutofit/>
          </a:bodyPr>
          <a:lstStyle/>
          <a:p>
            <a:pPr algn="l"/>
            <a:endParaRPr lang="de-DE" sz="4000">
              <a:solidFill>
                <a:srgbClr val="FFFFFF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456522" y="5633765"/>
            <a:ext cx="3408555" cy="873612"/>
          </a:xfrm>
        </p:spPr>
        <p:txBody>
          <a:bodyPr anchor="ctr">
            <a:noAutofit/>
          </a:bodyPr>
          <a:lstStyle/>
          <a:p>
            <a:r>
              <a:rPr lang="pt-BR" sz="2800" dirty="0">
                <a:solidFill>
                  <a:srgbClr val="FFFFFF"/>
                </a:solidFill>
                <a:latin typeface="Perpetua Titling MT"/>
              </a:rPr>
              <a:t>17 de setembro de 2024</a:t>
            </a:r>
            <a:endParaRPr lang="pt-BR" sz="2800" dirty="0">
              <a:solidFill>
                <a:srgbClr val="000000"/>
              </a:solidFill>
              <a:latin typeface="Aptos" panose="020B0004020202020204"/>
            </a:endParaRPr>
          </a:p>
          <a:p>
            <a:r>
              <a:rPr lang="pt-BR" sz="2800" dirty="0">
                <a:solidFill>
                  <a:srgbClr val="FFFFFF"/>
                </a:solidFill>
                <a:latin typeface="Perpetua Titling MT"/>
              </a:rPr>
              <a:t>(TARDE)</a:t>
            </a:r>
            <a:endParaRPr lang="pt-BR" sz="2800" dirty="0"/>
          </a:p>
        </p:txBody>
      </p:sp>
      <p:pic>
        <p:nvPicPr>
          <p:cNvPr id="50" name="Imagem 49" descr="Uma imagem contendo Texto&#10;&#10;Descrição gerada automaticamente">
            <a:extLst>
              <a:ext uri="{FF2B5EF4-FFF2-40B4-BE49-F238E27FC236}">
                <a16:creationId xmlns:a16="http://schemas.microsoft.com/office/drawing/2014/main" id="{D24063AD-6103-4CB8-5617-62F6C29CBA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157" y="5290887"/>
            <a:ext cx="8112292" cy="1580147"/>
          </a:xfrm>
          <a:prstGeom prst="rect">
            <a:avLst/>
          </a:prstGeom>
        </p:spPr>
      </p:pic>
      <p:pic>
        <p:nvPicPr>
          <p:cNvPr id="4" name="Imagem 3" descr="Uma imagem contendo Texto&#10;&#10;Descrição gerada automaticamente">
            <a:extLst>
              <a:ext uri="{FF2B5EF4-FFF2-40B4-BE49-F238E27FC236}">
                <a16:creationId xmlns:a16="http://schemas.microsoft.com/office/drawing/2014/main" id="{D4633883-9EDC-1FB0-9FA6-BD2BA237C6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13" y="316330"/>
            <a:ext cx="11687175" cy="4781550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C6268D74-F33E-09B4-64B6-0CB32BE37FA9}"/>
              </a:ext>
            </a:extLst>
          </p:cNvPr>
          <p:cNvSpPr/>
          <p:nvPr/>
        </p:nvSpPr>
        <p:spPr>
          <a:xfrm>
            <a:off x="8111289" y="5293894"/>
            <a:ext cx="250657" cy="15941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2163091B-8C9F-3F34-88B1-A5F97CEE7BDC}"/>
              </a:ext>
            </a:extLst>
          </p:cNvPr>
          <p:cNvSpPr/>
          <p:nvPr/>
        </p:nvSpPr>
        <p:spPr>
          <a:xfrm>
            <a:off x="-1" y="5293894"/>
            <a:ext cx="250657" cy="15741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39356F7-CAC2-95DD-F0C2-CA39D194856D}"/>
              </a:ext>
            </a:extLst>
          </p:cNvPr>
          <p:cNvSpPr/>
          <p:nvPr/>
        </p:nvSpPr>
        <p:spPr>
          <a:xfrm>
            <a:off x="11941341" y="5293893"/>
            <a:ext cx="250657" cy="15741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Movimentações de créditos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PLANO INTERNO (pi) - é o instrumento de planejamento, acompanhamento e controle das ações do Órgão, usado como forma de detalhamento do Projeto ou Atividade, sendo de uso </a:t>
            </a:r>
            <a:r>
              <a:rPr lang="pt-BR" b="1" u="sng" dirty="0">
                <a:solidFill>
                  <a:srgbClr val="FFFFFF"/>
                </a:solidFill>
                <a:latin typeface="Perpetua Titling MT"/>
              </a:rPr>
              <a:t>exclusivo</a:t>
            </a:r>
            <a:r>
              <a:rPr lang="pt-BR" dirty="0">
                <a:solidFill>
                  <a:srgbClr val="FFFFFF"/>
                </a:solidFill>
                <a:latin typeface="Perpetua Titling MT"/>
              </a:rPr>
              <a:t> de cada Órgão;</a:t>
            </a:r>
            <a:endParaRPr lang="pt-BR" dirty="0">
              <a:latin typeface="Perpetua Titling MT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CONGLOMERADO DE INFORMAÇÕES ORÇAMENTÁRIAS;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PORTARIA Nº 3, DE 10 DE DEZEMBRO DE 2021.</a:t>
            </a:r>
          </a:p>
        </p:txBody>
      </p:sp>
    </p:spTree>
    <p:extLst>
      <p:ext uri="{BB962C8B-B14F-4D97-AF65-F5344CB8AC3E}">
        <p14:creationId xmlns:p14="http://schemas.microsoft.com/office/powerpoint/2010/main" val="13471297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Movimentações de créditos</a:t>
            </a:r>
            <a:endParaRPr lang="pt-BR">
              <a:solidFill>
                <a:srgbClr val="FFFFFF"/>
              </a:solidFill>
              <a:latin typeface="Perpetua Titling MT"/>
            </a:endParaRP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en-US" dirty="0">
              <a:solidFill>
                <a:srgbClr val="FFFFFF"/>
              </a:solidFill>
              <a:latin typeface="Perpetua Titling MT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dirty="0">
              <a:solidFill>
                <a:srgbClr val="FFFFFF"/>
              </a:solidFill>
              <a:latin typeface="Perpetua Titling MT"/>
            </a:endParaRPr>
          </a:p>
        </p:txBody>
      </p:sp>
      <p:pic>
        <p:nvPicPr>
          <p:cNvPr id="3" name="Imagem 2" descr="Diagrama&#10;&#10;Descrição gerada automaticamente">
            <a:extLst>
              <a:ext uri="{FF2B5EF4-FFF2-40B4-BE49-F238E27FC236}">
                <a16:creationId xmlns:a16="http://schemas.microsoft.com/office/drawing/2014/main" id="{3B733C87-0983-5FBF-0A55-416C9A66F1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7862" y="1829594"/>
            <a:ext cx="8296275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3372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B273E6B-67B1-4D67-A2A0-785464AB0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9EF1B0BB-0A0A-81A6-0692-C3AC1E967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72756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Empenho das despesas com </a:t>
            </a:r>
            <a:r>
              <a:rPr lang="pt-BR" dirty="0" err="1">
                <a:solidFill>
                  <a:srgbClr val="FFFFFF"/>
                </a:solidFill>
                <a:latin typeface="Perpetua Titling MT"/>
              </a:rPr>
              <a:t>aee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Orçamento específico para atender despesas com alunos </a:t>
            </a:r>
            <a:r>
              <a:rPr lang="pt-BR" dirty="0" err="1">
                <a:latin typeface="Perpetua Titling MT"/>
              </a:rPr>
              <a:t>pcd</a:t>
            </a:r>
            <a:r>
              <a:rPr lang="pt-BR" dirty="0">
                <a:latin typeface="Perpetua Titling MT"/>
              </a:rPr>
              <a:t> ou </a:t>
            </a:r>
            <a:r>
              <a:rPr lang="pt-BR" dirty="0" err="1">
                <a:latin typeface="Perpetua Titling MT"/>
              </a:rPr>
              <a:t>aee</a:t>
            </a:r>
            <a:r>
              <a:rPr lang="pt-BR" dirty="0">
                <a:latin typeface="Perpetua Titling MT"/>
              </a:rPr>
              <a:t> – atendimento educacional especializado;</a:t>
            </a:r>
          </a:p>
          <a:p>
            <a:pPr marL="0" indent="0" algn="ctr">
              <a:lnSpc>
                <a:spcPct val="150000"/>
              </a:lnSpc>
              <a:buNone/>
            </a:pPr>
            <a:endParaRPr lang="pt-BR" dirty="0">
              <a:latin typeface="Perpetua Titling M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Usado para contratos com serviços terceirizados de acompanhamento pedagógico e intérprete e tradutor de libras;</a:t>
            </a:r>
          </a:p>
        </p:txBody>
      </p:sp>
    </p:spTree>
    <p:extLst>
      <p:ext uri="{BB962C8B-B14F-4D97-AF65-F5344CB8AC3E}">
        <p14:creationId xmlns:p14="http://schemas.microsoft.com/office/powerpoint/2010/main" val="17702961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Empenho das despesas com </a:t>
            </a:r>
            <a:r>
              <a:rPr lang="pt-BR" dirty="0" err="1">
                <a:solidFill>
                  <a:srgbClr val="FFFFFF"/>
                </a:solidFill>
                <a:latin typeface="Perpetua Titling MT"/>
              </a:rPr>
              <a:t>aee</a:t>
            </a:r>
            <a:endParaRPr lang="pt-BR" dirty="0" err="1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Natureza de despesa: 33.90.34.01 - outras despesas de pessoal constante em contratos de terceirização que computa os limites das despesas com pessoal. Quando ocorre a contratação de pessoas cujo cargo exista no </a:t>
            </a:r>
            <a:r>
              <a:rPr lang="pt-BR" dirty="0" err="1">
                <a:latin typeface="Perpetua Titling MT"/>
              </a:rPr>
              <a:t>pcctae</a:t>
            </a:r>
            <a:r>
              <a:rPr lang="pt-BR" dirty="0">
                <a:latin typeface="Perpetua Titling MT"/>
              </a:rPr>
              <a:t> (diferença de usar a </a:t>
            </a:r>
            <a:r>
              <a:rPr lang="pt-BR" dirty="0" err="1">
                <a:latin typeface="Perpetua Titling MT"/>
              </a:rPr>
              <a:t>nd</a:t>
            </a:r>
            <a:r>
              <a:rPr lang="pt-BR" dirty="0">
                <a:latin typeface="Perpetua Titling MT"/>
              </a:rPr>
              <a:t> 33.90.37.XX)</a:t>
            </a:r>
          </a:p>
        </p:txBody>
      </p:sp>
    </p:spTree>
    <p:extLst>
      <p:ext uri="{BB962C8B-B14F-4D97-AF65-F5344CB8AC3E}">
        <p14:creationId xmlns:p14="http://schemas.microsoft.com/office/powerpoint/2010/main" val="37218994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Empenho das despesas com </a:t>
            </a:r>
            <a:r>
              <a:rPr lang="pt-BR" dirty="0" err="1">
                <a:solidFill>
                  <a:srgbClr val="FFFFFF"/>
                </a:solidFill>
                <a:latin typeface="Perpetua Titling MT"/>
              </a:rPr>
              <a:t>aee</a:t>
            </a:r>
            <a:endParaRPr lang="pt-BR" dirty="0" err="1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VPD: 3.3.2.4.1.01.00 - CONTRATO DE TERCEIRIZAÇÃO POR SUBSTITUIÇÃO DE MÃO DE OBRA (despesas de pessoal constante em contratos de terceirização que computa os limites das despesas com pessoal. Quando ocorre a contratação de pessoas cujo cargo exista no </a:t>
            </a:r>
            <a:r>
              <a:rPr lang="pt-BR" dirty="0" err="1">
                <a:latin typeface="Perpetua Titling MT"/>
              </a:rPr>
              <a:t>pcctae</a:t>
            </a:r>
            <a:r>
              <a:rPr lang="pt-BR" dirty="0">
                <a:latin typeface="Perpetua Titling MT"/>
              </a:rPr>
              <a:t>. diferença de usar a </a:t>
            </a:r>
            <a:r>
              <a:rPr lang="pt-BR" dirty="0" err="1">
                <a:latin typeface="Perpetua Titling MT"/>
              </a:rPr>
              <a:t>nd</a:t>
            </a:r>
            <a:r>
              <a:rPr lang="pt-BR" dirty="0">
                <a:latin typeface="Perpetua Titling MT"/>
              </a:rPr>
              <a:t> 3.3.2.3.1.02.00)</a:t>
            </a:r>
          </a:p>
        </p:txBody>
      </p:sp>
    </p:spTree>
    <p:extLst>
      <p:ext uri="{BB962C8B-B14F-4D97-AF65-F5344CB8AC3E}">
        <p14:creationId xmlns:p14="http://schemas.microsoft.com/office/powerpoint/2010/main" val="8699746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>
              <a:latin typeface="Perpetua Titling MT"/>
            </a:endParaRPr>
          </a:p>
          <a:p>
            <a:pPr marL="0" indent="0" algn="ctr">
              <a:buNone/>
            </a:pPr>
            <a:endParaRPr lang="en-US" dirty="0">
              <a:solidFill>
                <a:srgbClr val="FFFFFF"/>
              </a:solidFill>
              <a:latin typeface="Perpetua Titling MT"/>
            </a:endParaRPr>
          </a:p>
          <a:p>
            <a:pPr marL="0" indent="0" algn="ctr">
              <a:buNone/>
            </a:pPr>
            <a:r>
              <a:rPr lang="pt-BR" sz="6000" dirty="0">
                <a:solidFill>
                  <a:srgbClr val="FFFFFF"/>
                </a:solidFill>
                <a:latin typeface="Perpetua Titling MT"/>
              </a:rPr>
              <a:t>INTERVALO</a:t>
            </a:r>
          </a:p>
          <a:p>
            <a:pPr marL="0" indent="0" algn="ctr">
              <a:buNone/>
            </a:pPr>
            <a:r>
              <a:rPr lang="pt-BR" sz="6000" dirty="0">
                <a:solidFill>
                  <a:srgbClr val="FFFFFF"/>
                </a:solidFill>
                <a:latin typeface="Perpetua Titling MT"/>
              </a:rPr>
              <a:t>RETORNO ÀS 16:00 HRS</a:t>
            </a:r>
          </a:p>
          <a:p>
            <a:pPr marL="0" indent="0" algn="ctr">
              <a:buNone/>
            </a:pPr>
            <a:endParaRPr lang="pt-BR" dirty="0">
              <a:latin typeface="Perpetua Titling MT"/>
            </a:endParaRPr>
          </a:p>
          <a:p>
            <a:pPr marL="0" indent="0" algn="just">
              <a:buNone/>
            </a:pPr>
            <a:endParaRPr lang="en-US" dirty="0">
              <a:latin typeface="Perpetua Titling MT"/>
            </a:endParaRP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FB5AAA7B-926F-E5ED-86A9-E02C1B608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94651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REFLEXO DAS EQUAÇÕES 306 E 706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EQUAÇÃO 306 – APROPRIAÇÃO DESPESAS FORA DO PERÍODO DE COMPETÊNCIA: VALORES APROPRIADOS APÓS A OCORRÊNCIA DO </a:t>
            </a:r>
            <a:r>
              <a:rPr lang="pt-BR" b="1" u="sng" dirty="0">
                <a:solidFill>
                  <a:srgbClr val="FFFFFF"/>
                </a:solidFill>
                <a:latin typeface="Perpetua Titling MT"/>
              </a:rPr>
              <a:t>FATO GERADOR</a:t>
            </a:r>
            <a:r>
              <a:rPr lang="pt-BR" dirty="0">
                <a:solidFill>
                  <a:srgbClr val="FFFFFF"/>
                </a:solidFill>
                <a:latin typeface="Perpetua Titling MT"/>
              </a:rPr>
              <a:t>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18000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REFLEXO DAS EQUAÇÕES 306 E 706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EQUAÇÃO 306 em 2023:</a:t>
            </a:r>
            <a:endParaRPr lang="pt-BR" dirty="0">
              <a:solidFill>
                <a:srgbClr val="FFFFFF"/>
              </a:solidFill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Média de 22,15%</a:t>
            </a:r>
          </a:p>
        </p:txBody>
      </p:sp>
      <p:pic>
        <p:nvPicPr>
          <p:cNvPr id="3" name="Imagem 2" descr="Gráfico, Gráfico de barras&#10;&#10;Descrição gerada automaticamente">
            <a:extLst>
              <a:ext uri="{FF2B5EF4-FFF2-40B4-BE49-F238E27FC236}">
                <a16:creationId xmlns:a16="http://schemas.microsoft.com/office/drawing/2014/main" id="{C30D411C-0C18-2C84-43CF-2366B36833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2487" y="2369029"/>
            <a:ext cx="7162800" cy="430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9194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REFLEXO DAS EQUAÇÕES 306 E 706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487344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EQUAÇÃO 306 em 2024: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Média de 28,26%</a:t>
            </a:r>
          </a:p>
        </p:txBody>
      </p:sp>
      <p:pic>
        <p:nvPicPr>
          <p:cNvPr id="4" name="Imagem 3" descr="Gráfico, Gráfico de barras&#10;&#10;Descrição gerada automaticamente">
            <a:extLst>
              <a:ext uri="{FF2B5EF4-FFF2-40B4-BE49-F238E27FC236}">
                <a16:creationId xmlns:a16="http://schemas.microsoft.com/office/drawing/2014/main" id="{5F7D8B61-E2CD-CD19-36DF-8DBDCBD707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2487" y="2391394"/>
            <a:ext cx="7162800" cy="430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3621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dirty="0">
                <a:solidFill>
                  <a:srgbClr val="FFFFFF"/>
                </a:solidFill>
                <a:latin typeface="Perpetua Titling MT"/>
              </a:rPr>
              <a:t>Procedimentos orçamentários</a:t>
            </a:r>
            <a:endParaRPr lang="pt-BR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5" y="1825625"/>
            <a:ext cx="1218071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z="3600" dirty="0">
                <a:solidFill>
                  <a:srgbClr val="FFFFFF"/>
                </a:solidFill>
                <a:latin typeface="Perpetua Titling MT"/>
              </a:rPr>
              <a:t>Movimentações de créditos;</a:t>
            </a:r>
          </a:p>
          <a:p>
            <a:pPr marL="0" indent="0">
              <a:buNone/>
            </a:pPr>
            <a:endParaRPr lang="pt-BR" sz="3600" dirty="0">
              <a:solidFill>
                <a:srgbClr val="FFFFFF"/>
              </a:solidFill>
              <a:latin typeface="Perpetua Titling MT"/>
            </a:endParaRPr>
          </a:p>
          <a:p>
            <a:r>
              <a:rPr lang="pt-BR" sz="3600" dirty="0">
                <a:solidFill>
                  <a:srgbClr val="FFFFFF"/>
                </a:solidFill>
                <a:latin typeface="Perpetua Titling MT"/>
              </a:rPr>
              <a:t>Empenho das despesas com </a:t>
            </a:r>
            <a:r>
              <a:rPr lang="pt-BR" sz="3600" dirty="0" err="1">
                <a:solidFill>
                  <a:srgbClr val="FFFFFF"/>
                </a:solidFill>
                <a:latin typeface="Perpetua Titling MT"/>
              </a:rPr>
              <a:t>aee</a:t>
            </a:r>
            <a:r>
              <a:rPr lang="pt-BR" sz="3600" dirty="0">
                <a:solidFill>
                  <a:srgbClr val="FFFFFF"/>
                </a:solidFill>
                <a:latin typeface="Perpetua Titling MT"/>
              </a:rPr>
              <a:t>;</a:t>
            </a:r>
          </a:p>
          <a:p>
            <a:pPr marL="0" indent="0">
              <a:buNone/>
            </a:pPr>
            <a:endParaRPr lang="pt-BR" sz="3600" dirty="0">
              <a:solidFill>
                <a:srgbClr val="FFFFFF"/>
              </a:solidFill>
              <a:latin typeface="Perpetua Titling MT"/>
            </a:endParaRPr>
          </a:p>
          <a:p>
            <a:r>
              <a:rPr lang="pt-BR" sz="3600" dirty="0">
                <a:solidFill>
                  <a:srgbClr val="FFFFFF"/>
                </a:solidFill>
                <a:latin typeface="Perpetua Titling MT"/>
              </a:rPr>
              <a:t>Reflexo das equações 306 e 706;</a:t>
            </a:r>
          </a:p>
          <a:p>
            <a:pPr marL="0" indent="0">
              <a:buNone/>
            </a:pPr>
            <a:endParaRPr lang="pt-BR" sz="3600" dirty="0">
              <a:solidFill>
                <a:srgbClr val="FFFFFF"/>
              </a:solidFill>
              <a:latin typeface="Perpetua Titling MT"/>
            </a:endParaRPr>
          </a:p>
          <a:p>
            <a:r>
              <a:rPr lang="pt-BR" sz="3600" dirty="0">
                <a:solidFill>
                  <a:srgbClr val="FFFFFF"/>
                </a:solidFill>
                <a:latin typeface="Perpetua Titling MT"/>
              </a:rPr>
              <a:t>Importação empenhos no </a:t>
            </a:r>
            <a:r>
              <a:rPr lang="pt-BR" sz="3600" dirty="0" err="1">
                <a:solidFill>
                  <a:srgbClr val="FFFFFF"/>
                </a:solidFill>
                <a:latin typeface="Perpetua Titling MT"/>
              </a:rPr>
              <a:t>sipac</a:t>
            </a:r>
            <a:r>
              <a:rPr lang="pt-BR" sz="3600" dirty="0">
                <a:solidFill>
                  <a:srgbClr val="FFFFFF"/>
                </a:solidFill>
                <a:latin typeface="Perpetua Titling M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89613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REFLEXO DAS EQUAÇÕES 306 E 706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EQUAÇÃO 306:</a:t>
            </a:r>
            <a:endParaRPr lang="pt-BR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A extração se dá pelo tesouro gerencial que traz todos os lançamentos que geram VPD (contratos, despesas gerais, diárias, depreciação, </a:t>
            </a:r>
            <a:r>
              <a:rPr lang="pt-BR" dirty="0" err="1">
                <a:solidFill>
                  <a:srgbClr val="FFFFFF"/>
                </a:solidFill>
                <a:latin typeface="Perpetua Titling MT"/>
              </a:rPr>
              <a:t>etc</a:t>
            </a:r>
            <a:r>
              <a:rPr lang="pt-BR" dirty="0">
                <a:solidFill>
                  <a:srgbClr val="FFFFFF"/>
                </a:solidFill>
                <a:latin typeface="Perpetua Titling MT"/>
              </a:rPr>
              <a:t>);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A análise deve considerar as despesas que não fazem parte do mês sob análise, não considerando expectativas de despesas não registradas;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Importância de indicar uma observação adequada, com a competência (fato gerador) a que se refere a despesa.</a:t>
            </a:r>
          </a:p>
        </p:txBody>
      </p:sp>
    </p:spTree>
    <p:extLst>
      <p:ext uri="{BB962C8B-B14F-4D97-AF65-F5344CB8AC3E}">
        <p14:creationId xmlns:p14="http://schemas.microsoft.com/office/powerpoint/2010/main" val="10564499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REFLEXO DAS EQUAÇÕES 306 E 706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EQUAÇÃO 306 – EXEMPLOS DE FATO GERADOR: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CONTRATO: MÊS DA EFETIVA PRESTÃO DO SERVIÇO;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MATERIAIS: DIA DA DISPONIBILIZAÇÃO DO MATERIAL (PODE INDICAR A DATA DE EMISSÃO DA NF);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DIÁRIAS: DIA DO AFASTAMENTO;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RMA E RMB: MÊS DO CONSUMO DA DEPRECIAÇÃO/AMORTIZAÇÃO OU DO ALMOXARIFADO.</a:t>
            </a:r>
            <a:endParaRPr lang="pt-BR" dirty="0">
              <a:solidFill>
                <a:srgbClr val="FFFFFF"/>
              </a:solidFill>
              <a:latin typeface="Perpetua Titling MT"/>
            </a:endParaRPr>
          </a:p>
        </p:txBody>
      </p:sp>
    </p:spTree>
    <p:extLst>
      <p:ext uri="{BB962C8B-B14F-4D97-AF65-F5344CB8AC3E}">
        <p14:creationId xmlns:p14="http://schemas.microsoft.com/office/powerpoint/2010/main" val="13579641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REFLEXO DAS EQUAÇÕES 306 E 706</a:t>
            </a:r>
            <a:endParaRPr lang="pt-BR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EQUAÇÃO 306 – Exemplos de descrições: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900" dirty="0">
                <a:solidFill>
                  <a:srgbClr val="FFFFFF"/>
                </a:solidFill>
                <a:latin typeface="Perpetua Titling MT"/>
              </a:rPr>
              <a:t>PGTO DO(S) INSTR.(S) DE COBRANCA(S) NUM.(S): x, CONTRATO Nº: x/20xx - 20.603.864/0001-05 - AAAB COMERCIO </a:t>
            </a:r>
            <a:r>
              <a:rPr lang="pt-BR" sz="2900" dirty="0" err="1">
                <a:solidFill>
                  <a:srgbClr val="FFFFFF"/>
                </a:solidFill>
                <a:latin typeface="Perpetua Titling MT"/>
              </a:rPr>
              <a:t>lTDA</a:t>
            </a:r>
            <a:r>
              <a:rPr lang="pt-BR" sz="2900" dirty="0">
                <a:solidFill>
                  <a:srgbClr val="FFFFFF"/>
                </a:solidFill>
                <a:latin typeface="Perpetua Titling MT"/>
              </a:rPr>
              <a:t>, PROC.(S) NUM.(S): 23348.000457/2024-74. </a:t>
            </a:r>
            <a:r>
              <a:rPr lang="pt-BR" sz="2900" b="1" u="sng" dirty="0">
                <a:solidFill>
                  <a:srgbClr val="FFFFFF"/>
                </a:solidFill>
                <a:latin typeface="Perpetua Titling MT"/>
              </a:rPr>
              <a:t>Competência : 06/2024</a:t>
            </a:r>
            <a:r>
              <a:rPr lang="pt-BR" sz="2900" dirty="0">
                <a:solidFill>
                  <a:srgbClr val="FFFFFF"/>
                </a:solidFill>
                <a:latin typeface="Perpetua Titling MT"/>
              </a:rPr>
              <a:t>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900" dirty="0">
                <a:solidFill>
                  <a:srgbClr val="FFFFFF"/>
                </a:solidFill>
                <a:latin typeface="Perpetua Titling MT"/>
              </a:rPr>
              <a:t>PAGAMENTO DE BOLSAS DE ESTUDO DO EDITAL 102/2023, CONFORME REQUISICAO DE PAGAMENTO DE BOLSISTAS/CPPAC 112/2024. </a:t>
            </a:r>
            <a:r>
              <a:rPr lang="pt-BR" sz="2900" b="1" u="sng" dirty="0">
                <a:solidFill>
                  <a:srgbClr val="FFFFFF"/>
                </a:solidFill>
                <a:latin typeface="Perpetua Titling MT"/>
              </a:rPr>
              <a:t>Competência 6/2024</a:t>
            </a:r>
            <a:r>
              <a:rPr lang="pt-BR" sz="2900" dirty="0">
                <a:solidFill>
                  <a:srgbClr val="FFFFFF"/>
                </a:solidFill>
                <a:latin typeface="Perpetua Titling MT"/>
              </a:rPr>
              <a:t>;</a:t>
            </a:r>
            <a:endParaRPr lang="pt-BR" sz="2700" dirty="0">
              <a:solidFill>
                <a:srgbClr val="FFFFFF"/>
              </a:solidFill>
              <a:latin typeface="Perpetua Titling MT"/>
            </a:endParaRPr>
          </a:p>
        </p:txBody>
      </p:sp>
    </p:spTree>
    <p:extLst>
      <p:ext uri="{BB962C8B-B14F-4D97-AF65-F5344CB8AC3E}">
        <p14:creationId xmlns:p14="http://schemas.microsoft.com/office/powerpoint/2010/main" val="27492936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REFLEXO DAS EQUAÇÕES 306 E 706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EQUAÇÃO 306 – Exemplos de descrições: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700" dirty="0">
                <a:solidFill>
                  <a:srgbClr val="FFFFFF"/>
                </a:solidFill>
                <a:latin typeface="Perpetua Titling MT"/>
              </a:rPr>
              <a:t>NF 20, MARTINHO REFERENTE A AQUISICAO DE GENEROS ALIMENTICIOS PARA O PNAE ENTREGUES NO MES DE </a:t>
            </a:r>
            <a:r>
              <a:rPr lang="pt-BR" sz="2700" b="1" u="sng" dirty="0">
                <a:solidFill>
                  <a:srgbClr val="FFFFFF"/>
                </a:solidFill>
                <a:latin typeface="Perpetua Titling MT"/>
              </a:rPr>
              <a:t>JUNHO/2024</a:t>
            </a:r>
            <a:r>
              <a:rPr lang="pt-BR" sz="2700" dirty="0">
                <a:solidFill>
                  <a:srgbClr val="FFFFFF"/>
                </a:solidFill>
                <a:latin typeface="Perpetua Titling MT"/>
              </a:rPr>
              <a:t>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700" dirty="0">
                <a:solidFill>
                  <a:srgbClr val="FFFFFF"/>
                </a:solidFill>
                <a:latin typeface="Perpetua Titling MT"/>
                <a:ea typeface="+mn-lt"/>
                <a:cs typeface="+mn-lt"/>
              </a:rPr>
              <a:t>fatura</a:t>
            </a:r>
            <a:r>
              <a:rPr lang="pt-BR" sz="2700" dirty="0">
                <a:solidFill>
                  <a:srgbClr val="FFFFFF"/>
                </a:solidFill>
                <a:latin typeface="Perpetua Titling MT"/>
              </a:rPr>
              <a:t> 8021513, EBC COMUNICACAO REFERENTE A PUBLICACAO LEGAL EM JORNAL NO </a:t>
            </a:r>
            <a:r>
              <a:rPr lang="pt-BR" sz="2700" b="1" u="sng" dirty="0">
                <a:solidFill>
                  <a:srgbClr val="FFFFFF"/>
                </a:solidFill>
                <a:latin typeface="Perpetua Titling MT"/>
              </a:rPr>
              <a:t>DIA 22/05/2024</a:t>
            </a:r>
            <a:r>
              <a:rPr lang="pt-BR" sz="2700" dirty="0">
                <a:solidFill>
                  <a:srgbClr val="FFFFFF"/>
                </a:solidFill>
                <a:latin typeface="Perpetua Titling MT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4899811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REFLEXO DAS EQUAÇÕES 306 E 706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EQUAÇÃO 306 – Exemplos de descrições: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700" dirty="0">
                <a:solidFill>
                  <a:srgbClr val="FFFFFF"/>
                </a:solidFill>
                <a:latin typeface="Perpetua Titling MT"/>
                <a:ea typeface="+mn-lt"/>
                <a:cs typeface="+mn-lt"/>
              </a:rPr>
              <a:t>PROC 000728/24 DOC GERADO PELO SCDP. PCDP 000XXX/24 P/ PGTO. DE 1,5 DIARIA(S) REF. A VIAGEM EM TERRITORIO NACIONAL NO PERIODO DE </a:t>
            </a:r>
            <a:r>
              <a:rPr lang="pt-BR" sz="2700" b="1" u="sng" dirty="0">
                <a:solidFill>
                  <a:srgbClr val="FFFFFF"/>
                </a:solidFill>
                <a:latin typeface="Perpetua Titling MT"/>
                <a:ea typeface="+mn-lt"/>
                <a:cs typeface="+mn-lt"/>
              </a:rPr>
              <a:t>11/06/2024 A 12/06/2024</a:t>
            </a:r>
            <a:r>
              <a:rPr lang="pt-BR" sz="2700" dirty="0">
                <a:solidFill>
                  <a:srgbClr val="FFFFFF"/>
                </a:solidFill>
                <a:latin typeface="Perpetua Titling MT"/>
                <a:ea typeface="+mn-lt"/>
                <a:cs typeface="+mn-lt"/>
              </a:rPr>
              <a:t>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700" dirty="0">
                <a:solidFill>
                  <a:srgbClr val="FFFFFF"/>
                </a:solidFill>
                <a:latin typeface="Perpetua Titling MT"/>
                <a:ea typeface="+mn-lt"/>
                <a:cs typeface="+mn-lt"/>
              </a:rPr>
              <a:t>LIQUIDAÇÃO NF 150 REFERENTE AQUISICAO DE GENEROS ALIMENTICIOS REF DSP 108/2023;</a:t>
            </a:r>
            <a:endParaRPr lang="pt-BR" sz="2700" dirty="0">
              <a:solidFill>
                <a:srgbClr val="FFFFFF"/>
              </a:solidFill>
              <a:latin typeface="Perpetua Titling MT"/>
            </a:endParaRPr>
          </a:p>
        </p:txBody>
      </p:sp>
    </p:spTree>
    <p:extLst>
      <p:ext uri="{BB962C8B-B14F-4D97-AF65-F5344CB8AC3E}">
        <p14:creationId xmlns:p14="http://schemas.microsoft.com/office/powerpoint/2010/main" val="16272908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REFLEXO DAS EQUAÇÕES 306 E 706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EQUAÇÃO 306 – métodos de redução: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700" dirty="0">
                <a:solidFill>
                  <a:srgbClr val="FFFFFF"/>
                </a:solidFill>
                <a:latin typeface="Perpetua Titling MT"/>
                <a:ea typeface="+mn-lt"/>
                <a:cs typeface="+mn-lt"/>
              </a:rPr>
              <a:t>lançamentos retroativos conforme prazos do &gt;</a:t>
            </a:r>
            <a:r>
              <a:rPr lang="pt-BR" sz="2700" dirty="0" err="1">
                <a:solidFill>
                  <a:srgbClr val="FFFFFF"/>
                </a:solidFill>
                <a:latin typeface="Perpetua Titling MT"/>
                <a:ea typeface="+mn-lt"/>
                <a:cs typeface="+mn-lt"/>
              </a:rPr>
              <a:t>confecmes</a:t>
            </a:r>
            <a:r>
              <a:rPr lang="pt-BR" sz="2700" dirty="0">
                <a:solidFill>
                  <a:srgbClr val="FFFFFF"/>
                </a:solidFill>
                <a:latin typeface="Perpetua Titling MT"/>
                <a:ea typeface="+mn-lt"/>
                <a:cs typeface="+mn-lt"/>
              </a:rPr>
              <a:t>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700" dirty="0">
                <a:solidFill>
                  <a:srgbClr val="FFFFFF"/>
                </a:solidFill>
                <a:latin typeface="Perpetua Titling MT"/>
                <a:ea typeface="+mn-lt"/>
                <a:cs typeface="+mn-lt"/>
              </a:rPr>
              <a:t>Lançamento das despesas como "em liquidação";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700" dirty="0">
                <a:solidFill>
                  <a:srgbClr val="FFFFFF"/>
                </a:solidFill>
                <a:latin typeface="Perpetua Titling MT"/>
              </a:rPr>
              <a:t>Alinhamento com os setores e servidores envolvidos para identificar as causas e manter o fluxo de conferência, ateste e liquidação das despesas dentro dos prazos;</a:t>
            </a:r>
          </a:p>
        </p:txBody>
      </p:sp>
    </p:spTree>
    <p:extLst>
      <p:ext uri="{BB962C8B-B14F-4D97-AF65-F5344CB8AC3E}">
        <p14:creationId xmlns:p14="http://schemas.microsoft.com/office/powerpoint/2010/main" val="3055773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REFLEXO DAS EQUAÇÕES 306 E 706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EQUAÇÃO 706 – </a:t>
            </a:r>
            <a:r>
              <a:rPr lang="pt-BR" dirty="0">
                <a:solidFill>
                  <a:srgbClr val="FFFFFF"/>
                </a:solidFill>
                <a:latin typeface="Perpetua Titling MT"/>
              </a:rPr>
              <a:t>Despesas DO EXERCÍCIO PAGAS COM RECURSOS DE RAP: PAGAMENTO DE DESPESAS CUJO </a:t>
            </a:r>
            <a:r>
              <a:rPr lang="pt-BR" b="1" u="sng" dirty="0">
                <a:solidFill>
                  <a:srgbClr val="FFFFFF"/>
                </a:solidFill>
                <a:latin typeface="Perpetua Titling MT"/>
              </a:rPr>
              <a:t>FATO GERADOR</a:t>
            </a:r>
            <a:r>
              <a:rPr lang="pt-BR" dirty="0">
                <a:solidFill>
                  <a:srgbClr val="FFFFFF"/>
                </a:solidFill>
                <a:latin typeface="Perpetua Titling MT"/>
              </a:rPr>
              <a:t> OCORREU NO EXERCÍCIO CORRENTE, UTILIZANDO-SE EMPENHOS INSCRITOS EM RAP.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26272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REFLEXO DAS EQUAÇÕES 306 E 706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EQUAÇÃO 706 em 2023:</a:t>
            </a:r>
            <a:endParaRPr lang="pt-BR" dirty="0">
              <a:solidFill>
                <a:srgbClr val="FFFFFF"/>
              </a:solidFill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Média de 17,96%</a:t>
            </a:r>
          </a:p>
        </p:txBody>
      </p:sp>
      <p:pic>
        <p:nvPicPr>
          <p:cNvPr id="8" name="Imagem 7" descr="Gráfico, Gráfico de barras&#10;&#10;Descrição gerada automaticamente">
            <a:extLst>
              <a:ext uri="{FF2B5EF4-FFF2-40B4-BE49-F238E27FC236}">
                <a16:creationId xmlns:a16="http://schemas.microsoft.com/office/drawing/2014/main" id="{944AE9BF-1A39-8BBE-39D4-7A52729C44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2487" y="2369029"/>
            <a:ext cx="7162800" cy="430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6965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REFLEXO DAS EQUAÇÕES 306 E 706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EQUAÇÃO 706 em 2024: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Média de 35,67%</a:t>
            </a:r>
          </a:p>
        </p:txBody>
      </p:sp>
      <p:pic>
        <p:nvPicPr>
          <p:cNvPr id="3" name="Imagem 2" descr="Gráfico, Gráfico de barras&#10;&#10;Descrição gerada automaticamente">
            <a:extLst>
              <a:ext uri="{FF2B5EF4-FFF2-40B4-BE49-F238E27FC236}">
                <a16:creationId xmlns:a16="http://schemas.microsoft.com/office/drawing/2014/main" id="{A298B7C5-3DC6-9EAD-26BC-A85901AE64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2487" y="2369029"/>
            <a:ext cx="7162800" cy="430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7915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REFLEXO DAS EQUAÇÕES 306 E 706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EQUAÇÃO 706:</a:t>
            </a:r>
            <a:endParaRPr lang="pt-BR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A extração se dá pelo tesouro gerencial que traz todos os pagamentos ocorridos (OB, </a:t>
            </a:r>
            <a:r>
              <a:rPr lang="pt-BR" dirty="0" err="1">
                <a:solidFill>
                  <a:srgbClr val="FFFFFF"/>
                </a:solidFill>
                <a:latin typeface="Perpetua Titling MT"/>
              </a:rPr>
              <a:t>df</a:t>
            </a:r>
            <a:r>
              <a:rPr lang="pt-BR" dirty="0">
                <a:solidFill>
                  <a:srgbClr val="FFFFFF"/>
                </a:solidFill>
                <a:latin typeface="Perpetua Titling MT"/>
              </a:rPr>
              <a:t>, </a:t>
            </a:r>
            <a:r>
              <a:rPr lang="pt-BR" dirty="0" err="1">
                <a:solidFill>
                  <a:srgbClr val="FFFFFF"/>
                </a:solidFill>
                <a:latin typeface="Perpetua Titling MT"/>
              </a:rPr>
              <a:t>dr</a:t>
            </a:r>
            <a:r>
              <a:rPr lang="pt-BR" dirty="0">
                <a:solidFill>
                  <a:srgbClr val="FFFFFF"/>
                </a:solidFill>
                <a:latin typeface="Perpetua Titling MT"/>
              </a:rPr>
              <a:t>, </a:t>
            </a:r>
            <a:r>
              <a:rPr lang="pt-BR" dirty="0" err="1">
                <a:solidFill>
                  <a:srgbClr val="FFFFFF"/>
                </a:solidFill>
                <a:latin typeface="Perpetua Titling MT"/>
              </a:rPr>
              <a:t>etc</a:t>
            </a:r>
            <a:r>
              <a:rPr lang="pt-BR" dirty="0">
                <a:solidFill>
                  <a:srgbClr val="FFFFFF"/>
                </a:solidFill>
                <a:latin typeface="Perpetua Titling MT"/>
              </a:rPr>
              <a:t>). ANÁLISE ESPECIAL NOS PRIMEIROS MESES DO ANO;</a:t>
            </a:r>
          </a:p>
          <a:p>
            <a:pPr marL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A análise deve considerar os pagamentos de rap, processados e não processados, ocorridos no mês sob análise, que ocorreram em razão de despesas do exercício corrente;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Importância de indicar uma observação adequada, com a competência (fato gerador) a que se refere a despesa.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368645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Conceitos:</a:t>
            </a:r>
            <a:endParaRPr lang="pt-BR" dirty="0"/>
          </a:p>
          <a:p>
            <a:pPr marL="0" indent="0" algn="ctr">
              <a:buNone/>
            </a:pPr>
            <a:endParaRPr lang="pt-BR" dirty="0">
              <a:solidFill>
                <a:srgbClr val="FFFFFF"/>
              </a:solidFill>
              <a:latin typeface="Perpetua Titling MT"/>
            </a:endParaRPr>
          </a:p>
          <a:p>
            <a:pPr marL="0" indent="0" algn="ctr"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Crédito X recurso</a:t>
            </a:r>
          </a:p>
          <a:p>
            <a:pPr marL="0" indent="0" algn="ctr">
              <a:buNone/>
            </a:pPr>
            <a:endParaRPr lang="pt-BR" dirty="0">
              <a:solidFill>
                <a:srgbClr val="FFFFFF"/>
              </a:solidFill>
              <a:latin typeface="Perpetua Titling MT"/>
            </a:endParaRPr>
          </a:p>
          <a:p>
            <a:pPr marL="0" indent="0" algn="ctr"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Provisão x destaque</a:t>
            </a:r>
          </a:p>
          <a:p>
            <a:pPr marL="0" indent="0" algn="ctr">
              <a:buNone/>
            </a:pPr>
            <a:endParaRPr lang="pt-BR" dirty="0">
              <a:latin typeface="Perpetua Titling MT"/>
            </a:endParaRPr>
          </a:p>
          <a:p>
            <a:pPr marL="0" indent="0" algn="ctr">
              <a:buNone/>
            </a:pPr>
            <a:r>
              <a:rPr lang="pt-BR" dirty="0">
                <a:latin typeface="Perpetua Titling MT"/>
              </a:rPr>
              <a:t>Repasse x sub-repasse</a:t>
            </a:r>
          </a:p>
          <a:p>
            <a:pPr marL="0" indent="0" algn="ctr">
              <a:buNone/>
            </a:pPr>
            <a:endParaRPr lang="en-US" dirty="0">
              <a:latin typeface="Perpetua Titling MT"/>
            </a:endParaRPr>
          </a:p>
          <a:p>
            <a:pPr marL="0" indent="0" algn="just">
              <a:buNone/>
            </a:pPr>
            <a:endParaRPr lang="en-US" dirty="0">
              <a:latin typeface="Perpetua Titling MT"/>
            </a:endParaRP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68D38A8-094E-CA67-779B-AEB9A643F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latin typeface="Perpetua Titling MT"/>
              </a:rPr>
              <a:t>Movimentações de créditos</a:t>
            </a:r>
            <a:endParaRPr lang="pt-BR" dirty="0">
              <a:solidFill>
                <a:srgbClr val="000000"/>
              </a:solidFill>
              <a:latin typeface="Perpetua Titling MT"/>
            </a:endParaRPr>
          </a:p>
        </p:txBody>
      </p:sp>
    </p:spTree>
    <p:extLst>
      <p:ext uri="{BB962C8B-B14F-4D97-AF65-F5344CB8AC3E}">
        <p14:creationId xmlns:p14="http://schemas.microsoft.com/office/powerpoint/2010/main" val="22996303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REFLEXO DAS EQUAÇÕES 306 E 706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EQUAÇÃO 706 – Exemplos de descrições: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PGTO DO(S) INSTR.(S) DE COBRANCA(S) NUM.(S): X, CONTRATO Nº: X/20XX  - 08.336.783/0001-90 - CELESC DISTRIBUICAO S.A, PROC.(S) NUM.(S): 23348.006350/2021-97, DO(S) FORNECIMENTO(S)/SERVICO(S) PRESTADO(S) </a:t>
            </a:r>
            <a:r>
              <a:rPr lang="pt-BR" b="1" u="sng" dirty="0">
                <a:solidFill>
                  <a:srgbClr val="FFFFFF"/>
                </a:solidFill>
                <a:latin typeface="Perpetua Titling MT"/>
              </a:rPr>
              <a:t>AO(S) MES(ES): 05/2024</a:t>
            </a:r>
            <a:r>
              <a:rPr lang="pt-BR" dirty="0">
                <a:solidFill>
                  <a:srgbClr val="FFFFFF"/>
                </a:solidFill>
                <a:latin typeface="Perpetua Titling MT"/>
              </a:rPr>
              <a:t>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RETENCAO DE TRIBUTOS FEDERAIS (IR, CSLL, PIS, COFINS) SOBRE A NOTA FISCAL 40049, CONFORME INSTRUCAO NORMATIVA RFB NO 1.234/2012;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S/NF 730.</a:t>
            </a:r>
          </a:p>
        </p:txBody>
      </p:sp>
    </p:spTree>
    <p:extLst>
      <p:ext uri="{BB962C8B-B14F-4D97-AF65-F5344CB8AC3E}">
        <p14:creationId xmlns:p14="http://schemas.microsoft.com/office/powerpoint/2010/main" val="29088777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REFLEXO DAS EQUAÇÕES 306 E 706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EQUAÇÃO 706 – métodos de redução: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700" dirty="0">
                <a:solidFill>
                  <a:srgbClr val="FFFFFF"/>
                </a:solidFill>
                <a:latin typeface="Perpetua Titling MT"/>
                <a:ea typeface="+mn-lt"/>
                <a:cs typeface="+mn-lt"/>
              </a:rPr>
              <a:t>Compreensão do princípio da anualidade orçamentária;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700" dirty="0">
                <a:solidFill>
                  <a:srgbClr val="FFFFFF"/>
                </a:solidFill>
                <a:latin typeface="Perpetua Titling MT"/>
              </a:rPr>
              <a:t>Alinhamento com os GESTORES para IDENTIFICAÇÃO E REDUÇÃO DOS SALDOS INDEVIDOS DE RAP;</a:t>
            </a:r>
          </a:p>
        </p:txBody>
      </p:sp>
    </p:spTree>
    <p:extLst>
      <p:ext uri="{BB962C8B-B14F-4D97-AF65-F5344CB8AC3E}">
        <p14:creationId xmlns:p14="http://schemas.microsoft.com/office/powerpoint/2010/main" val="3132626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B273E6B-67B1-4D67-A2A0-785464AB0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9EF1B0BB-0A0A-81A6-0692-C3AC1E967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46836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IMPORTAÇÃO EMPENHOS NO SIPAC</a:t>
            </a:r>
            <a:endParaRPr lang="pt-BR" dirty="0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No Siafi Web, ACESSAR o comando SOLEXTDAD;</a:t>
            </a:r>
            <a:endParaRPr lang="pt-BR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escolher o documento Nota de Empenho;</a:t>
            </a:r>
            <a:endParaRPr lang="pt-BR">
              <a:solidFill>
                <a:srgbClr val="FFFFFF"/>
              </a:solidFill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Tipo de Extração Única;</a:t>
            </a:r>
            <a:endParaRPr lang="pt-BR" dirty="0">
              <a:solidFill>
                <a:srgbClr val="FFFFFF"/>
              </a:solidFill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preencher a UG e o período desejado;</a:t>
            </a:r>
            <a:endParaRPr lang="pt-BR">
              <a:solidFill>
                <a:srgbClr val="FFFFFF"/>
              </a:solidFill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clicar em solicitar.</a:t>
            </a:r>
            <a:endParaRPr lang="pt-BR" sz="2700" dirty="0">
              <a:solidFill>
                <a:srgbClr val="FFFFFF"/>
              </a:solidFill>
              <a:latin typeface="Perpetua Titling MT"/>
            </a:endParaRPr>
          </a:p>
        </p:txBody>
      </p:sp>
    </p:spTree>
    <p:extLst>
      <p:ext uri="{BB962C8B-B14F-4D97-AF65-F5344CB8AC3E}">
        <p14:creationId xmlns:p14="http://schemas.microsoft.com/office/powerpoint/2010/main" val="2768495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IMPORTAÇÃO EMPENHOS NO SIPAC</a:t>
            </a:r>
          </a:p>
        </p:txBody>
      </p:sp>
      <p:pic>
        <p:nvPicPr>
          <p:cNvPr id="8" name="Espaço Reservado para Conteúdo 7" descr="Interface gráfica do usuário, Aplicativo&#10;&#10;Descrição gerada automaticamente">
            <a:extLst>
              <a:ext uri="{FF2B5EF4-FFF2-40B4-BE49-F238E27FC236}">
                <a16:creationId xmlns:a16="http://schemas.microsoft.com/office/drawing/2014/main" id="{36412A1B-E1AC-48CC-C5BD-1C54C6849F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73870" y="1609965"/>
            <a:ext cx="8254378" cy="5242733"/>
          </a:xfrm>
        </p:spPr>
      </p:pic>
    </p:spTree>
    <p:extLst>
      <p:ext uri="{BB962C8B-B14F-4D97-AF65-F5344CB8AC3E}">
        <p14:creationId xmlns:p14="http://schemas.microsoft.com/office/powerpoint/2010/main" val="25873549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IMPORTAÇÃO EMPENHOS NO SIPAC</a:t>
            </a:r>
            <a:endParaRPr lang="pt-BR" dirty="0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No dia seguinte, acessar o Siafi Web e digitar o comando </a:t>
            </a:r>
            <a:r>
              <a:rPr lang="pt-BR" dirty="0" err="1">
                <a:solidFill>
                  <a:srgbClr val="FFFFFF"/>
                </a:solidFill>
                <a:latin typeface="Perpetua Titling MT"/>
              </a:rPr>
              <a:t>conextDAD</a:t>
            </a:r>
            <a:r>
              <a:rPr lang="pt-BR" dirty="0">
                <a:solidFill>
                  <a:srgbClr val="FFFFFF"/>
                </a:solidFill>
                <a:latin typeface="Perpetua Titling MT"/>
              </a:rPr>
              <a:t>;</a:t>
            </a:r>
            <a:endParaRPr lang="pt-BR"/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escolher o documento Nota de Empenho;</a:t>
            </a:r>
            <a:endParaRPr lang="pt-BR">
              <a:solidFill>
                <a:srgbClr val="FFFFFF"/>
              </a:solidFill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clicar em pesquisar;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Clicar no arquivo gerado desejado;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Clicar em download.</a:t>
            </a:r>
          </a:p>
        </p:txBody>
      </p:sp>
    </p:spTree>
    <p:extLst>
      <p:ext uri="{BB962C8B-B14F-4D97-AF65-F5344CB8AC3E}">
        <p14:creationId xmlns:p14="http://schemas.microsoft.com/office/powerpoint/2010/main" val="42458741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IMPORTAÇÃO EMPENHOS NO SIPAC</a:t>
            </a:r>
          </a:p>
        </p:txBody>
      </p:sp>
      <p:pic>
        <p:nvPicPr>
          <p:cNvPr id="3" name="Imagem 2" descr="Interface gráfica do usuário, Aplicativo&#10;&#10;Descrição gerada automaticamente">
            <a:extLst>
              <a:ext uri="{FF2B5EF4-FFF2-40B4-BE49-F238E27FC236}">
                <a16:creationId xmlns:a16="http://schemas.microsoft.com/office/drawing/2014/main" id="{353B609E-BEE3-A010-D21D-175CCF6BE6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3181" y="1693114"/>
            <a:ext cx="9345641" cy="5168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0213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IMPORTAÇÃO EMPENHOS NO SIPAC</a:t>
            </a:r>
            <a:endParaRPr lang="pt-BR" dirty="0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No </a:t>
            </a:r>
            <a:r>
              <a:rPr lang="pt-BR" dirty="0" err="1">
                <a:solidFill>
                  <a:srgbClr val="FFFFFF"/>
                </a:solidFill>
                <a:latin typeface="Perpetua Titling MT"/>
              </a:rPr>
              <a:t>sipac</a:t>
            </a:r>
            <a:r>
              <a:rPr lang="pt-BR" dirty="0">
                <a:solidFill>
                  <a:srgbClr val="FFFFFF"/>
                </a:solidFill>
                <a:latin typeface="Perpetua Titling MT"/>
              </a:rPr>
              <a:t>, acessar o módulo orçamento;</a:t>
            </a:r>
            <a:endParaRPr lang="pt-BR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Clicar na aba integração </a:t>
            </a:r>
            <a:r>
              <a:rPr lang="pt-BR" dirty="0" err="1">
                <a:solidFill>
                  <a:srgbClr val="FFFFFF"/>
                </a:solidFill>
                <a:latin typeface="Perpetua Titling MT"/>
              </a:rPr>
              <a:t>siafi</a:t>
            </a:r>
            <a:r>
              <a:rPr lang="pt-BR" dirty="0">
                <a:solidFill>
                  <a:srgbClr val="FFFFFF"/>
                </a:solidFill>
                <a:latin typeface="Perpetua Titling MT"/>
              </a:rPr>
              <a:t>;</a:t>
            </a:r>
            <a:endParaRPr lang="pt-BR" dirty="0">
              <a:solidFill>
                <a:srgbClr val="FFFFFF"/>
              </a:solidFill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clicar em nota de empenho do item leitura de arquivos do SIAFI </a:t>
            </a:r>
            <a:r>
              <a:rPr lang="pt-BR" dirty="0" err="1">
                <a:solidFill>
                  <a:srgbClr val="FFFFFF"/>
                </a:solidFill>
                <a:latin typeface="Perpetua Titling MT"/>
              </a:rPr>
              <a:t>WEb</a:t>
            </a:r>
            <a:r>
              <a:rPr lang="pt-BR" dirty="0">
                <a:solidFill>
                  <a:srgbClr val="FFFFFF"/>
                </a:solidFill>
                <a:latin typeface="Perpetua Titling MT"/>
              </a:rPr>
              <a:t>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Clicar no arquivo gerado desejado;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Clicar em download.</a:t>
            </a:r>
          </a:p>
        </p:txBody>
      </p:sp>
    </p:spTree>
    <p:extLst>
      <p:ext uri="{BB962C8B-B14F-4D97-AF65-F5344CB8AC3E}">
        <p14:creationId xmlns:p14="http://schemas.microsoft.com/office/powerpoint/2010/main" val="7334374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IMPORTAÇÃO EMPENHOS NO SIPAC</a:t>
            </a:r>
          </a:p>
        </p:txBody>
      </p:sp>
      <p:pic>
        <p:nvPicPr>
          <p:cNvPr id="4" name="Imagem 3" descr="Interface gráfica do usuário, Texto, Aplicativo&#10;&#10;Descrição gerada automaticamente">
            <a:extLst>
              <a:ext uri="{FF2B5EF4-FFF2-40B4-BE49-F238E27FC236}">
                <a16:creationId xmlns:a16="http://schemas.microsoft.com/office/drawing/2014/main" id="{77FC667E-65ED-55AA-8D12-1DDA1AE44A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1871" y="2129545"/>
            <a:ext cx="9348257" cy="4165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9909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IMPORTAÇÃO EMPENHOS NO SIPAC</a:t>
            </a:r>
            <a:endParaRPr lang="pt-BR" dirty="0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Realizar a extração do arquivo </a:t>
            </a:r>
            <a:r>
              <a:rPr lang="pt-BR" dirty="0" err="1">
                <a:solidFill>
                  <a:srgbClr val="FFFFFF"/>
                </a:solidFill>
                <a:latin typeface="Perpetua Titling MT"/>
              </a:rPr>
              <a:t>xml</a:t>
            </a:r>
            <a:r>
              <a:rPr lang="pt-BR" dirty="0">
                <a:solidFill>
                  <a:srgbClr val="FFFFFF"/>
                </a:solidFill>
                <a:latin typeface="Perpetua Titling MT"/>
              </a:rPr>
              <a:t> gerado no arquivo zip do </a:t>
            </a:r>
            <a:r>
              <a:rPr lang="pt-BR" dirty="0" err="1">
                <a:solidFill>
                  <a:srgbClr val="FFFFFF"/>
                </a:solidFill>
                <a:latin typeface="Perpetua Titling MT"/>
              </a:rPr>
              <a:t>siafi</a:t>
            </a:r>
            <a:r>
              <a:rPr lang="pt-BR" dirty="0">
                <a:solidFill>
                  <a:srgbClr val="FFFFFF"/>
                </a:solidFill>
                <a:latin typeface="Perpetua Titling MT"/>
              </a:rPr>
              <a:t> web;</a:t>
            </a:r>
            <a:endParaRPr lang="pt-BR"/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Selecionar o arquivo;</a:t>
            </a:r>
            <a:endParaRPr lang="pt-BR">
              <a:solidFill>
                <a:srgbClr val="FFFFFF"/>
              </a:solidFill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clicar em processar;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O sistema retornará mensagem de importação realizada com sucesso.</a:t>
            </a:r>
          </a:p>
        </p:txBody>
      </p:sp>
    </p:spTree>
    <p:extLst>
      <p:ext uri="{BB962C8B-B14F-4D97-AF65-F5344CB8AC3E}">
        <p14:creationId xmlns:p14="http://schemas.microsoft.com/office/powerpoint/2010/main" val="32089544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Movimentações de créditos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Crédito </a:t>
            </a:r>
            <a:r>
              <a:rPr lang="pt-BR" b="1" u="sng" dirty="0">
                <a:latin typeface="Perpetua Titling MT"/>
              </a:rPr>
              <a:t>orçamentário</a:t>
            </a:r>
            <a:r>
              <a:rPr lang="pt-BR" dirty="0">
                <a:latin typeface="Perpetua Titling MT"/>
              </a:rPr>
              <a:t> – Autorização de despesas expressa em valores monetários pela LOA para atender a uma determinada programação orçamentária.</a:t>
            </a:r>
            <a:endParaRPr lang="pt-BR" dirty="0"/>
          </a:p>
          <a:p>
            <a:pPr marL="0" indent="0" algn="just">
              <a:lnSpc>
                <a:spcPct val="150000"/>
              </a:lnSpc>
              <a:buNone/>
            </a:pPr>
            <a:endParaRPr lang="pt-BR" dirty="0">
              <a:latin typeface="Perpetua Titling MT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Recurso </a:t>
            </a:r>
            <a:r>
              <a:rPr lang="pt-BR" b="1" u="sng" dirty="0">
                <a:latin typeface="Perpetua Titling MT"/>
              </a:rPr>
              <a:t>financeiro</a:t>
            </a:r>
            <a:r>
              <a:rPr lang="pt-BR" dirty="0">
                <a:latin typeface="Perpetua Titling MT"/>
              </a:rPr>
              <a:t> – dinheiro.</a:t>
            </a:r>
          </a:p>
        </p:txBody>
      </p:sp>
    </p:spTree>
    <p:extLst>
      <p:ext uri="{BB962C8B-B14F-4D97-AF65-F5344CB8AC3E}">
        <p14:creationId xmlns:p14="http://schemas.microsoft.com/office/powerpoint/2010/main" val="19129709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IMPORTAÇÃO EMPENHOS NO SIPAC</a:t>
            </a:r>
          </a:p>
        </p:txBody>
      </p:sp>
      <p:pic>
        <p:nvPicPr>
          <p:cNvPr id="3" name="Imagem 2" descr="Interface gráfica do usuário, Aplicativo&#10;&#10;Descrição gerada automaticamente">
            <a:extLst>
              <a:ext uri="{FF2B5EF4-FFF2-40B4-BE49-F238E27FC236}">
                <a16:creationId xmlns:a16="http://schemas.microsoft.com/office/drawing/2014/main" id="{F9040658-D965-A65F-E3CB-6CA55FAB51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6933" y="2838098"/>
            <a:ext cx="9344024" cy="2578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9837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IMPORTAÇÃO EMPENHOS NO SIPAC</a:t>
            </a:r>
            <a:endParaRPr lang="pt-BR" dirty="0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Clicar na aba movimentações;</a:t>
            </a:r>
            <a:endParaRPr lang="pt-BR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No item integração </a:t>
            </a:r>
            <a:r>
              <a:rPr lang="pt-BR" dirty="0" err="1">
                <a:solidFill>
                  <a:srgbClr val="FFFFFF"/>
                </a:solidFill>
                <a:latin typeface="Perpetua Titling MT"/>
              </a:rPr>
              <a:t>siafi</a:t>
            </a:r>
            <a:r>
              <a:rPr lang="pt-BR" dirty="0">
                <a:solidFill>
                  <a:srgbClr val="FFFFFF"/>
                </a:solidFill>
                <a:latin typeface="Perpetua Titling MT"/>
              </a:rPr>
              <a:t>, verificar se permaneceram registros pendentes de regularização;</a:t>
            </a:r>
            <a:endParaRPr lang="pt-BR" dirty="0">
              <a:solidFill>
                <a:srgbClr val="FFFFFF"/>
              </a:solidFill>
              <a:latin typeface="Aptos" panose="020B0004020202020204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Clicar nos referidos empenhos apresentados e preencher as informações solicitadas pelo sistema.</a:t>
            </a:r>
            <a:endParaRPr lang="pt-BR" dirty="0">
              <a:solidFill>
                <a:srgbClr val="FFFFFF"/>
              </a:solidFill>
              <a:latin typeface="Aptos" panose="020B00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2005570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IMPORTAÇÃO EMPENHOS NO SIPAC</a:t>
            </a:r>
          </a:p>
        </p:txBody>
      </p:sp>
      <p:pic>
        <p:nvPicPr>
          <p:cNvPr id="4" name="Imagem 3" descr="Interface gráfica do usuário, Texto, Aplicativo, Email&#10;&#10;Descrição gerada automaticamente">
            <a:extLst>
              <a:ext uri="{FF2B5EF4-FFF2-40B4-BE49-F238E27FC236}">
                <a16:creationId xmlns:a16="http://schemas.microsoft.com/office/drawing/2014/main" id="{45C7C7A9-D6B6-FA37-FFD7-CAEE064731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7286" y="2258307"/>
            <a:ext cx="9343318" cy="3724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3241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>
              <a:latin typeface="Perpetua Titling MT"/>
            </a:endParaRPr>
          </a:p>
          <a:p>
            <a:pPr marL="0" indent="0" algn="ctr">
              <a:buNone/>
            </a:pPr>
            <a:endParaRPr lang="en-US" dirty="0">
              <a:solidFill>
                <a:srgbClr val="FFFFFF"/>
              </a:solidFill>
              <a:latin typeface="Perpetua Titling MT"/>
            </a:endParaRPr>
          </a:p>
          <a:p>
            <a:pPr marL="0" indent="0" algn="ctr">
              <a:buNone/>
            </a:pPr>
            <a:r>
              <a:rPr lang="pt-BR" sz="6000" dirty="0">
                <a:solidFill>
                  <a:srgbClr val="FFFFFF"/>
                </a:solidFill>
                <a:latin typeface="Perpetua Titling MT"/>
              </a:rPr>
              <a:t>Obrigado pela atenção</a:t>
            </a:r>
          </a:p>
          <a:p>
            <a:pPr marL="0" indent="0" algn="ctr">
              <a:buNone/>
            </a:pPr>
            <a:r>
              <a:rPr lang="pt-BR" sz="6000" dirty="0">
                <a:solidFill>
                  <a:srgbClr val="FFFFFF"/>
                </a:solidFill>
                <a:latin typeface="Perpetua Titling MT"/>
              </a:rPr>
              <a:t>início amanhã às 08:00 HRS</a:t>
            </a:r>
          </a:p>
          <a:p>
            <a:pPr marL="0" indent="0" algn="ctr">
              <a:buNone/>
            </a:pPr>
            <a:endParaRPr lang="pt-BR" dirty="0">
              <a:latin typeface="Perpetua Titling MT"/>
            </a:endParaRPr>
          </a:p>
          <a:p>
            <a:pPr marL="0" indent="0" algn="just">
              <a:buNone/>
            </a:pPr>
            <a:endParaRPr lang="en-US" dirty="0">
              <a:latin typeface="Perpetua Titling MT"/>
            </a:endParaRP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FB5AAA7B-926F-E5ED-86A9-E02C1B608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21788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B273E6B-67B1-4D67-A2A0-785464AB0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9EF1B0BB-0A0A-81A6-0692-C3AC1E967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34509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Movimentações de créditos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Provisão – Descentralização de crédito orçamentário de uma unidade orçamentária para outra do mesmo órgão.</a:t>
            </a:r>
            <a:endParaRPr lang="pt-BR" dirty="0">
              <a:latin typeface="Perpetua Titling MT"/>
            </a:endParaRPr>
          </a:p>
          <a:p>
            <a:pPr algn="just">
              <a:lnSpc>
                <a:spcPct val="150000"/>
              </a:lnSpc>
            </a:pPr>
            <a:endParaRPr lang="pt-BR" dirty="0">
              <a:latin typeface="Perpetua Titling MT"/>
            </a:endParaRPr>
          </a:p>
          <a:p>
            <a:pPr algn="just">
              <a:lnSpc>
                <a:spcPct val="150000"/>
              </a:lnSpc>
            </a:pPr>
            <a:r>
              <a:rPr lang="pt-BR" dirty="0">
                <a:latin typeface="Perpetua Titling MT"/>
              </a:rPr>
              <a:t>Destaque – </a:t>
            </a:r>
            <a:r>
              <a:rPr lang="pt-BR" dirty="0">
                <a:solidFill>
                  <a:srgbClr val="FFFFFF"/>
                </a:solidFill>
                <a:latin typeface="Perpetua Titling MT"/>
              </a:rPr>
              <a:t>Descentralização de crédito orçamentário de uma unidade orçamentária para uma unidade orçamentária de outro órgão.</a:t>
            </a:r>
          </a:p>
        </p:txBody>
      </p:sp>
    </p:spTree>
    <p:extLst>
      <p:ext uri="{BB962C8B-B14F-4D97-AF65-F5344CB8AC3E}">
        <p14:creationId xmlns:p14="http://schemas.microsoft.com/office/powerpoint/2010/main" val="16864148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Movimentações de créditos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repasse – movimentação de recurso financeiro de um órgão superior para um órgão subordinado.</a:t>
            </a:r>
            <a:endParaRPr lang="pt-BR" dirty="0">
              <a:latin typeface="Perpetua Titling MT"/>
            </a:endParaRPr>
          </a:p>
          <a:p>
            <a:pPr algn="just">
              <a:lnSpc>
                <a:spcPct val="150000"/>
              </a:lnSpc>
            </a:pPr>
            <a:endParaRPr lang="pt-BR" dirty="0">
              <a:latin typeface="Perpetua Titling MT"/>
            </a:endParaRPr>
          </a:p>
          <a:p>
            <a:pPr algn="just">
              <a:lnSpc>
                <a:spcPct val="150000"/>
              </a:lnSpc>
            </a:pPr>
            <a:r>
              <a:rPr lang="pt-BR" dirty="0">
                <a:latin typeface="Perpetua Titling MT"/>
              </a:rPr>
              <a:t>Sub-repasse – </a:t>
            </a:r>
            <a:r>
              <a:rPr lang="pt-BR" dirty="0">
                <a:solidFill>
                  <a:srgbClr val="FFFFFF"/>
                </a:solidFill>
                <a:latin typeface="Perpetua Titling MT"/>
              </a:rPr>
              <a:t>movimentação de recurso financeiro do órgão para suas </a:t>
            </a:r>
            <a:r>
              <a:rPr lang="pt-BR" dirty="0" err="1">
                <a:solidFill>
                  <a:srgbClr val="FFFFFF"/>
                </a:solidFill>
                <a:latin typeface="Perpetua Titling MT"/>
              </a:rPr>
              <a:t>ug's</a:t>
            </a:r>
            <a:r>
              <a:rPr lang="pt-BR" dirty="0">
                <a:solidFill>
                  <a:srgbClr val="FFFFFF"/>
                </a:solidFill>
                <a:latin typeface="Perpetua Titling MT"/>
              </a:rPr>
              <a:t>, ou entre </a:t>
            </a:r>
            <a:r>
              <a:rPr lang="pt-BR" dirty="0" err="1">
                <a:solidFill>
                  <a:srgbClr val="FFFFFF"/>
                </a:solidFill>
                <a:latin typeface="Perpetua Titling MT"/>
              </a:rPr>
              <a:t>ug's</a:t>
            </a:r>
            <a:r>
              <a:rPr lang="pt-BR" dirty="0">
                <a:solidFill>
                  <a:srgbClr val="FFFFFF"/>
                </a:solidFill>
                <a:latin typeface="Perpetua Titling MT"/>
              </a:rPr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95190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Movimentações de créditos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Provisão – FEITO VIA NC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 err="1">
                <a:solidFill>
                  <a:srgbClr val="FFFFFF"/>
                </a:solidFill>
                <a:latin typeface="Perpetua Titling MT"/>
              </a:rPr>
              <a:t>eveNto</a:t>
            </a:r>
            <a:r>
              <a:rPr lang="pt-BR" dirty="0">
                <a:solidFill>
                  <a:srgbClr val="FFFFFF"/>
                </a:solidFill>
                <a:latin typeface="Perpetua Titling MT"/>
              </a:rPr>
              <a:t> DE ENVIO: 300063</a:t>
            </a:r>
            <a:endParaRPr lang="pt-BR" dirty="0">
              <a:latin typeface="Perpetua Titling MT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EVENTO DE anulação (ESTORNO): 300083 (QUEM ENVIOU)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EVENTO DE DEVOLUÇÃO: 300084 (QUEM RECEBEU)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NOS EVENTOS DE estorno E DEVOLUÇÃO, OS DADOS ORÇAMENTÁRIOS DEVEM SER OS MESMOS DO QUE FOI ENVIADO.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dirty="0">
              <a:solidFill>
                <a:srgbClr val="FFFFFF"/>
              </a:solidFill>
              <a:latin typeface="Perpetua Titling MT"/>
            </a:endParaRPr>
          </a:p>
        </p:txBody>
      </p:sp>
    </p:spTree>
    <p:extLst>
      <p:ext uri="{BB962C8B-B14F-4D97-AF65-F5344CB8AC3E}">
        <p14:creationId xmlns:p14="http://schemas.microsoft.com/office/powerpoint/2010/main" val="31555441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Movimentações de créditos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DESTAQUE para unidades do </a:t>
            </a:r>
            <a:r>
              <a:rPr lang="pt-BR" dirty="0" err="1">
                <a:solidFill>
                  <a:srgbClr val="FFFFFF"/>
                </a:solidFill>
                <a:latin typeface="Perpetua Titling MT"/>
              </a:rPr>
              <a:t>mec</a:t>
            </a:r>
            <a:r>
              <a:rPr lang="pt-BR" dirty="0">
                <a:solidFill>
                  <a:srgbClr val="FFFFFF"/>
                </a:solidFill>
                <a:latin typeface="Perpetua Titling MT"/>
              </a:rPr>
              <a:t> – FEITO VIA NC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 err="1">
                <a:solidFill>
                  <a:srgbClr val="FFFFFF"/>
                </a:solidFill>
                <a:latin typeface="Perpetua Titling MT"/>
              </a:rPr>
              <a:t>eveNto</a:t>
            </a:r>
            <a:r>
              <a:rPr lang="pt-BR" dirty="0">
                <a:solidFill>
                  <a:srgbClr val="FFFFFF"/>
                </a:solidFill>
                <a:latin typeface="Perpetua Titling MT"/>
              </a:rPr>
              <a:t> DE ENVIO: 300300</a:t>
            </a:r>
            <a:endParaRPr lang="pt-BR" dirty="0">
              <a:latin typeface="Perpetua Titling MT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EVENTO DE anulação (ESTORNO): 300302 (QUEM ENVIOU)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EVENTO DE DEVOLUÇÃO: 300301 (QUEM RECEBEU)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NOS EVENTOS DE ESTORNO E DEVOLUÇÃO, OS DADOS ORÇAMENTÁRIOS DEVEM SER OS MESMOS DO QUE FOI ENVIADO.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dirty="0">
              <a:solidFill>
                <a:srgbClr val="FFFFFF"/>
              </a:solidFill>
              <a:latin typeface="Perpetua Titling MT"/>
            </a:endParaRPr>
          </a:p>
        </p:txBody>
      </p:sp>
    </p:spTree>
    <p:extLst>
      <p:ext uri="{BB962C8B-B14F-4D97-AF65-F5344CB8AC3E}">
        <p14:creationId xmlns:p14="http://schemas.microsoft.com/office/powerpoint/2010/main" val="2246019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Contabilidade Imagens – Download Grátis no Freepik">
            <a:extLst>
              <a:ext uri="{FF2B5EF4-FFF2-40B4-BE49-F238E27FC236}">
                <a16:creationId xmlns:a16="http://schemas.microsoft.com/office/drawing/2014/main" id="{24126F61-F73B-8822-0311-D3DECE193A9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5753" b="9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4E69B15-9D16-2486-3C91-6B41E6CE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Movimentações de créditos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6D85116-664F-F874-A3DB-EE3D03B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10" y="1825625"/>
            <a:ext cx="12200020" cy="50286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DESTAQUE unidades de outros ministérios – FEITO VIA NC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 err="1">
                <a:solidFill>
                  <a:srgbClr val="FFFFFF"/>
                </a:solidFill>
                <a:latin typeface="Perpetua Titling MT"/>
              </a:rPr>
              <a:t>eveNto</a:t>
            </a:r>
            <a:r>
              <a:rPr lang="pt-BR" dirty="0">
                <a:solidFill>
                  <a:srgbClr val="FFFFFF"/>
                </a:solidFill>
                <a:latin typeface="Perpetua Titling MT"/>
              </a:rPr>
              <a:t> DE ENVIO: 300309</a:t>
            </a:r>
            <a:endParaRPr lang="pt-BR" dirty="0">
              <a:latin typeface="Perpetua Titling MT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EVENTO DE anulação (ESTORNO): 300311 (QUEM ENVIOU)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latin typeface="Perpetua Titling MT"/>
              </a:rPr>
              <a:t>EVENTO DE DEVOLUÇÃO: 300310 (QUEM RECEBEU)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dirty="0">
                <a:solidFill>
                  <a:srgbClr val="FFFFFF"/>
                </a:solidFill>
                <a:latin typeface="Perpetua Titling MT"/>
              </a:rPr>
              <a:t>NOS EVENTOS DE ESTORNO E DEVOLUÇÃO, OS DADOS ORÇAMENTÁRIOS DEVEM SER OS MESMOS DO QUE FOI ENVIADO.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dirty="0">
              <a:solidFill>
                <a:srgbClr val="FFFFFF"/>
              </a:solidFill>
              <a:latin typeface="Perpetua Titling MT"/>
            </a:endParaRPr>
          </a:p>
        </p:txBody>
      </p:sp>
    </p:spTree>
    <p:extLst>
      <p:ext uri="{BB962C8B-B14F-4D97-AF65-F5344CB8AC3E}">
        <p14:creationId xmlns:p14="http://schemas.microsoft.com/office/powerpoint/2010/main" val="39648829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Escritório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44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44</vt:i4>
      </vt:variant>
    </vt:vector>
  </HeadingPairs>
  <TitlesOfParts>
    <vt:vector size="45" baseType="lpstr">
      <vt:lpstr>Tema do Office</vt:lpstr>
      <vt:lpstr>Apresentação do PowerPoint</vt:lpstr>
      <vt:lpstr>Procedimentos orçamentários</vt:lpstr>
      <vt:lpstr>Movimentações de créditos</vt:lpstr>
      <vt:lpstr>Movimentações de créditos</vt:lpstr>
      <vt:lpstr>Movimentações de créditos</vt:lpstr>
      <vt:lpstr>Movimentações de créditos</vt:lpstr>
      <vt:lpstr>Movimentações de créditos</vt:lpstr>
      <vt:lpstr>Movimentações de créditos</vt:lpstr>
      <vt:lpstr>Movimentações de créditos</vt:lpstr>
      <vt:lpstr>Movimentações de créditos</vt:lpstr>
      <vt:lpstr>Movimentações de créditos</vt:lpstr>
      <vt:lpstr>Apresentação do PowerPoint</vt:lpstr>
      <vt:lpstr>Empenho das despesas com aee</vt:lpstr>
      <vt:lpstr>Empenho das despesas com aee</vt:lpstr>
      <vt:lpstr>Empenho das despesas com aee</vt:lpstr>
      <vt:lpstr>Apresentação do PowerPoint</vt:lpstr>
      <vt:lpstr>REFLEXO DAS EQUAÇÕES 306 E 706</vt:lpstr>
      <vt:lpstr>REFLEXO DAS EQUAÇÕES 306 E 706</vt:lpstr>
      <vt:lpstr>REFLEXO DAS EQUAÇÕES 306 E 706</vt:lpstr>
      <vt:lpstr>REFLEXO DAS EQUAÇÕES 306 E 706</vt:lpstr>
      <vt:lpstr>REFLEXO DAS EQUAÇÕES 306 E 706</vt:lpstr>
      <vt:lpstr>REFLEXO DAS EQUAÇÕES 306 E 706</vt:lpstr>
      <vt:lpstr>REFLEXO DAS EQUAÇÕES 306 E 706</vt:lpstr>
      <vt:lpstr>REFLEXO DAS EQUAÇÕES 306 E 706</vt:lpstr>
      <vt:lpstr>REFLEXO DAS EQUAÇÕES 306 E 706</vt:lpstr>
      <vt:lpstr>REFLEXO DAS EQUAÇÕES 306 E 706</vt:lpstr>
      <vt:lpstr>REFLEXO DAS EQUAÇÕES 306 E 706</vt:lpstr>
      <vt:lpstr>REFLEXO DAS EQUAÇÕES 306 E 706</vt:lpstr>
      <vt:lpstr>REFLEXO DAS EQUAÇÕES 306 E 706</vt:lpstr>
      <vt:lpstr>REFLEXO DAS EQUAÇÕES 306 E 706</vt:lpstr>
      <vt:lpstr>REFLEXO DAS EQUAÇÕES 306 E 706</vt:lpstr>
      <vt:lpstr>Apresentação do PowerPoint</vt:lpstr>
      <vt:lpstr>IMPORTAÇÃO EMPENHOS NO SIPAC</vt:lpstr>
      <vt:lpstr>IMPORTAÇÃO EMPENHOS NO SIPAC</vt:lpstr>
      <vt:lpstr>IMPORTAÇÃO EMPENHOS NO SIPAC</vt:lpstr>
      <vt:lpstr>IMPORTAÇÃO EMPENHOS NO SIPAC</vt:lpstr>
      <vt:lpstr>IMPORTAÇÃO EMPENHOS NO SIPAC</vt:lpstr>
      <vt:lpstr>IMPORTAÇÃO EMPENHOS NO SIPAC</vt:lpstr>
      <vt:lpstr>IMPORTAÇÃO EMPENHOS NO SIPAC</vt:lpstr>
      <vt:lpstr>IMPORTAÇÃO EMPENHOS NO SIPAC</vt:lpstr>
      <vt:lpstr>IMPORTAÇÃO EMPENHOS NO SIPAC</vt:lpstr>
      <vt:lpstr>IMPORTAÇÃO EMPENHOS NO SIPAC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/>
  <cp:lastModifiedBy/>
  <cp:revision>1055</cp:revision>
  <dcterms:created xsi:type="dcterms:W3CDTF">2024-08-21T17:53:23Z</dcterms:created>
  <dcterms:modified xsi:type="dcterms:W3CDTF">2024-09-16T21:21:00Z</dcterms:modified>
</cp:coreProperties>
</file>